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63" r:id="rId3"/>
    <p:sldId id="266" r:id="rId4"/>
    <p:sldId id="268" r:id="rId5"/>
    <p:sldId id="269" r:id="rId6"/>
    <p:sldId id="258" r:id="rId7"/>
    <p:sldId id="260" r:id="rId8"/>
    <p:sldId id="262" r:id="rId9"/>
    <p:sldId id="264" r:id="rId10"/>
    <p:sldId id="259" r:id="rId11"/>
    <p:sldId id="257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nal" id="{33AE5772-CCFC-4AF3-9982-1F1923984CC8}">
          <p14:sldIdLst>
            <p14:sldId id="270"/>
            <p14:sldId id="263"/>
            <p14:sldId id="266"/>
            <p14:sldId id="268"/>
            <p14:sldId id="269"/>
          </p14:sldIdLst>
        </p14:section>
        <p14:section name="Archiv" id="{A53975AD-D487-43B9-B81C-B1618019EA67}">
          <p14:sldIdLst>
            <p14:sldId id="258"/>
            <p14:sldId id="260"/>
            <p14:sldId id="262"/>
            <p14:sldId id="264"/>
            <p14:sldId id="259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D5BC"/>
    <a:srgbClr val="27590F"/>
    <a:srgbClr val="4C5955"/>
    <a:srgbClr val="F2F2F2"/>
    <a:srgbClr val="D9D1CC"/>
    <a:srgbClr val="FFFFFF"/>
    <a:srgbClr val="000000"/>
    <a:srgbClr val="FDBD01"/>
    <a:srgbClr val="0D2601"/>
    <a:srgbClr val="BF82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778C69-1DE9-41CC-B1D6-9C3E77343A5B}" v="101" dt="2023-02-07T11:16:40.1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42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933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we Wieben" userId="d09b4ab1-375b-4f5c-b56f-9b2fe7ada6ab" providerId="ADAL" clId="{93778C69-1DE9-41CC-B1D6-9C3E77343A5B}"/>
    <pc:docChg chg="undo custSel addSld delSld modSld sldOrd addSection modSection">
      <pc:chgData name="Uwe Wieben" userId="d09b4ab1-375b-4f5c-b56f-9b2fe7ada6ab" providerId="ADAL" clId="{93778C69-1DE9-41CC-B1D6-9C3E77343A5B}" dt="2023-02-07T11:17:06.724" v="1718" actId="478"/>
      <pc:docMkLst>
        <pc:docMk/>
      </pc:docMkLst>
      <pc:sldChg chg="ord">
        <pc:chgData name="Uwe Wieben" userId="d09b4ab1-375b-4f5c-b56f-9b2fe7ada6ab" providerId="ADAL" clId="{93778C69-1DE9-41CC-B1D6-9C3E77343A5B}" dt="2023-02-07T09:34:42.790" v="1508"/>
        <pc:sldMkLst>
          <pc:docMk/>
          <pc:sldMk cId="3077204588" sldId="257"/>
        </pc:sldMkLst>
      </pc:sldChg>
      <pc:sldChg chg="addSp delSp modSp mod">
        <pc:chgData name="Uwe Wieben" userId="d09b4ab1-375b-4f5c-b56f-9b2fe7ada6ab" providerId="ADAL" clId="{93778C69-1DE9-41CC-B1D6-9C3E77343A5B}" dt="2023-02-07T09:34:36.125" v="1506" actId="207"/>
        <pc:sldMkLst>
          <pc:docMk/>
          <pc:sldMk cId="3394196293" sldId="258"/>
        </pc:sldMkLst>
        <pc:spChg chg="mod">
          <ac:chgData name="Uwe Wieben" userId="d09b4ab1-375b-4f5c-b56f-9b2fe7ada6ab" providerId="ADAL" clId="{93778C69-1DE9-41CC-B1D6-9C3E77343A5B}" dt="2023-02-07T09:32:07.667" v="1469" actId="20577"/>
          <ac:spMkLst>
            <pc:docMk/>
            <pc:sldMk cId="3394196293" sldId="258"/>
            <ac:spMk id="6" creationId="{8459405C-9D13-45B7-1A17-9F11831E8974}"/>
          </ac:spMkLst>
        </pc:spChg>
        <pc:spChg chg="mod">
          <ac:chgData name="Uwe Wieben" userId="d09b4ab1-375b-4f5c-b56f-9b2fe7ada6ab" providerId="ADAL" clId="{93778C69-1DE9-41CC-B1D6-9C3E77343A5B}" dt="2023-02-07T09:32:29.656" v="1477" actId="207"/>
          <ac:spMkLst>
            <pc:docMk/>
            <pc:sldMk cId="3394196293" sldId="258"/>
            <ac:spMk id="7" creationId="{7CA4453A-1655-B00A-227C-9EA915FB5585}"/>
          </ac:spMkLst>
        </pc:spChg>
        <pc:spChg chg="mod">
          <ac:chgData name="Uwe Wieben" userId="d09b4ab1-375b-4f5c-b56f-9b2fe7ada6ab" providerId="ADAL" clId="{93778C69-1DE9-41CC-B1D6-9C3E77343A5B}" dt="2023-02-07T09:32:47.286" v="1485" actId="207"/>
          <ac:spMkLst>
            <pc:docMk/>
            <pc:sldMk cId="3394196293" sldId="258"/>
            <ac:spMk id="8" creationId="{5DDFEDEB-9FD4-A147-EFA9-4E7F327391D9}"/>
          </ac:spMkLst>
        </pc:spChg>
        <pc:spChg chg="mod">
          <ac:chgData name="Uwe Wieben" userId="d09b4ab1-375b-4f5c-b56f-9b2fe7ada6ab" providerId="ADAL" clId="{93778C69-1DE9-41CC-B1D6-9C3E77343A5B}" dt="2023-02-07T09:33:00.306" v="1492" actId="20577"/>
          <ac:spMkLst>
            <pc:docMk/>
            <pc:sldMk cId="3394196293" sldId="258"/>
            <ac:spMk id="9" creationId="{6BCEC4BD-7731-D2A0-1DCC-C375E529BD4A}"/>
          </ac:spMkLst>
        </pc:spChg>
        <pc:spChg chg="mod">
          <ac:chgData name="Uwe Wieben" userId="d09b4ab1-375b-4f5c-b56f-9b2fe7ada6ab" providerId="ADAL" clId="{93778C69-1DE9-41CC-B1D6-9C3E77343A5B}" dt="2023-02-07T09:33:07.945" v="1499" actId="20577"/>
          <ac:spMkLst>
            <pc:docMk/>
            <pc:sldMk cId="3394196293" sldId="258"/>
            <ac:spMk id="10" creationId="{D4721186-2043-4B3D-7F7E-E852E4111E89}"/>
          </ac:spMkLst>
        </pc:spChg>
        <pc:spChg chg="mod">
          <ac:chgData name="Uwe Wieben" userId="d09b4ab1-375b-4f5c-b56f-9b2fe7ada6ab" providerId="ADAL" clId="{93778C69-1DE9-41CC-B1D6-9C3E77343A5B}" dt="2023-02-07T09:34:36.125" v="1506" actId="207"/>
          <ac:spMkLst>
            <pc:docMk/>
            <pc:sldMk cId="3394196293" sldId="258"/>
            <ac:spMk id="15" creationId="{EF50D587-4CAF-61AA-8B1F-63F89C77F021}"/>
          </ac:spMkLst>
        </pc:spChg>
        <pc:picChg chg="add del mod">
          <ac:chgData name="Uwe Wieben" userId="d09b4ab1-375b-4f5c-b56f-9b2fe7ada6ab" providerId="ADAL" clId="{93778C69-1DE9-41CC-B1D6-9C3E77343A5B}" dt="2023-02-07T09:33:11.290" v="1500" actId="478"/>
          <ac:picMkLst>
            <pc:docMk/>
            <pc:sldMk cId="3394196293" sldId="258"/>
            <ac:picMk id="2" creationId="{E1846667-AC06-EA90-0212-385835602D25}"/>
          </ac:picMkLst>
        </pc:picChg>
      </pc:sldChg>
      <pc:sldChg chg="delSp mod">
        <pc:chgData name="Uwe Wieben" userId="d09b4ab1-375b-4f5c-b56f-9b2fe7ada6ab" providerId="ADAL" clId="{93778C69-1DE9-41CC-B1D6-9C3E77343A5B}" dt="2023-02-07T09:31:45.122" v="1460" actId="21"/>
        <pc:sldMkLst>
          <pc:docMk/>
          <pc:sldMk cId="1739562895" sldId="259"/>
        </pc:sldMkLst>
        <pc:picChg chg="del">
          <ac:chgData name="Uwe Wieben" userId="d09b4ab1-375b-4f5c-b56f-9b2fe7ada6ab" providerId="ADAL" clId="{93778C69-1DE9-41CC-B1D6-9C3E77343A5B}" dt="2023-02-07T09:31:45.122" v="1460" actId="21"/>
          <ac:picMkLst>
            <pc:docMk/>
            <pc:sldMk cId="1739562895" sldId="259"/>
            <ac:picMk id="3" creationId="{A2789667-DC7D-FF49-1237-3F35C9937F30}"/>
          </ac:picMkLst>
        </pc:picChg>
      </pc:sldChg>
      <pc:sldChg chg="addSp delSp modSp del mod">
        <pc:chgData name="Uwe Wieben" userId="d09b4ab1-375b-4f5c-b56f-9b2fe7ada6ab" providerId="ADAL" clId="{93778C69-1DE9-41CC-B1D6-9C3E77343A5B}" dt="2023-02-07T09:31:40.910" v="1459" actId="47"/>
        <pc:sldMkLst>
          <pc:docMk/>
          <pc:sldMk cId="3922006952" sldId="261"/>
        </pc:sldMkLst>
        <pc:picChg chg="add del mod">
          <ac:chgData name="Uwe Wieben" userId="d09b4ab1-375b-4f5c-b56f-9b2fe7ada6ab" providerId="ADAL" clId="{93778C69-1DE9-41CC-B1D6-9C3E77343A5B}" dt="2023-02-07T05:17:34.216" v="26" actId="21"/>
          <ac:picMkLst>
            <pc:docMk/>
            <pc:sldMk cId="3922006952" sldId="261"/>
            <ac:picMk id="3" creationId="{CAEC3A1E-96C4-F51F-0A96-105265F1FD1C}"/>
          </ac:picMkLst>
        </pc:picChg>
      </pc:sldChg>
      <pc:sldChg chg="addSp delSp modSp mod ord">
        <pc:chgData name="Uwe Wieben" userId="d09b4ab1-375b-4f5c-b56f-9b2fe7ada6ab" providerId="ADAL" clId="{93778C69-1DE9-41CC-B1D6-9C3E77343A5B}" dt="2023-02-07T11:13:59.154" v="1712"/>
        <pc:sldMkLst>
          <pc:docMk/>
          <pc:sldMk cId="1720546815" sldId="263"/>
        </pc:sldMkLst>
        <pc:spChg chg="add del mod">
          <ac:chgData name="Uwe Wieben" userId="d09b4ab1-375b-4f5c-b56f-9b2fe7ada6ab" providerId="ADAL" clId="{93778C69-1DE9-41CC-B1D6-9C3E77343A5B}" dt="2023-02-07T05:19:31.156" v="39" actId="478"/>
          <ac:spMkLst>
            <pc:docMk/>
            <pc:sldMk cId="1720546815" sldId="263"/>
            <ac:spMk id="5" creationId="{E047A12C-F60E-F7AF-727A-6F764D9DFB64}"/>
          </ac:spMkLst>
        </pc:spChg>
        <pc:spChg chg="add mod">
          <ac:chgData name="Uwe Wieben" userId="d09b4ab1-375b-4f5c-b56f-9b2fe7ada6ab" providerId="ADAL" clId="{93778C69-1DE9-41CC-B1D6-9C3E77343A5B}" dt="2023-02-07T08:44:05.426" v="754" actId="404"/>
          <ac:spMkLst>
            <pc:docMk/>
            <pc:sldMk cId="1720546815" sldId="263"/>
            <ac:spMk id="6" creationId="{52C22C36-D836-A7FC-B3D1-C240A62FEC57}"/>
          </ac:spMkLst>
        </pc:spChg>
        <pc:spChg chg="add mod">
          <ac:chgData name="Uwe Wieben" userId="d09b4ab1-375b-4f5c-b56f-9b2fe7ada6ab" providerId="ADAL" clId="{93778C69-1DE9-41CC-B1D6-9C3E77343A5B}" dt="2023-02-07T10:51:52.828" v="1655" actId="1076"/>
          <ac:spMkLst>
            <pc:docMk/>
            <pc:sldMk cId="1720546815" sldId="263"/>
            <ac:spMk id="7" creationId="{B1C83AB3-3880-983B-041F-D52E4FCDE0F3}"/>
          </ac:spMkLst>
        </pc:spChg>
        <pc:spChg chg="add del mod">
          <ac:chgData name="Uwe Wieben" userId="d09b4ab1-375b-4f5c-b56f-9b2fe7ada6ab" providerId="ADAL" clId="{93778C69-1DE9-41CC-B1D6-9C3E77343A5B}" dt="2023-02-07T05:23:50.183" v="103" actId="478"/>
          <ac:spMkLst>
            <pc:docMk/>
            <pc:sldMk cId="1720546815" sldId="263"/>
            <ac:spMk id="8" creationId="{F9D3DC5E-A8E7-E1DD-5452-5091F6A57DAA}"/>
          </ac:spMkLst>
        </pc:spChg>
        <pc:spChg chg="add mod">
          <ac:chgData name="Uwe Wieben" userId="d09b4ab1-375b-4f5c-b56f-9b2fe7ada6ab" providerId="ADAL" clId="{93778C69-1DE9-41CC-B1D6-9C3E77343A5B}" dt="2023-02-07T05:24:02.738" v="104"/>
          <ac:spMkLst>
            <pc:docMk/>
            <pc:sldMk cId="1720546815" sldId="263"/>
            <ac:spMk id="9" creationId="{9A1363ED-7AC9-82EA-8819-A0B9ADA9052B}"/>
          </ac:spMkLst>
        </pc:spChg>
        <pc:spChg chg="add mod">
          <ac:chgData name="Uwe Wieben" userId="d09b4ab1-375b-4f5c-b56f-9b2fe7ada6ab" providerId="ADAL" clId="{93778C69-1DE9-41CC-B1D6-9C3E77343A5B}" dt="2023-02-07T11:13:59.154" v="1712"/>
          <ac:spMkLst>
            <pc:docMk/>
            <pc:sldMk cId="1720546815" sldId="263"/>
            <ac:spMk id="10" creationId="{902F73D0-72A0-BF6D-EC97-6D2D9BA4ECED}"/>
          </ac:spMkLst>
        </pc:spChg>
        <pc:spChg chg="add del mod">
          <ac:chgData name="Uwe Wieben" userId="d09b4ab1-375b-4f5c-b56f-9b2fe7ada6ab" providerId="ADAL" clId="{93778C69-1DE9-41CC-B1D6-9C3E77343A5B}" dt="2023-02-07T08:47:44.036" v="762" actId="478"/>
          <ac:spMkLst>
            <pc:docMk/>
            <pc:sldMk cId="1720546815" sldId="263"/>
            <ac:spMk id="11" creationId="{5A260534-7DA4-F0C3-7AE6-BBB1AA4F657E}"/>
          </ac:spMkLst>
        </pc:spChg>
        <pc:spChg chg="add mod">
          <ac:chgData name="Uwe Wieben" userId="d09b4ab1-375b-4f5c-b56f-9b2fe7ada6ab" providerId="ADAL" clId="{93778C69-1DE9-41CC-B1D6-9C3E77343A5B}" dt="2023-02-07T08:22:24.611" v="404" actId="164"/>
          <ac:spMkLst>
            <pc:docMk/>
            <pc:sldMk cId="1720546815" sldId="263"/>
            <ac:spMk id="12" creationId="{D8AC3183-91FA-F397-B451-0491043BBFE0}"/>
          </ac:spMkLst>
        </pc:spChg>
        <pc:spChg chg="add mod">
          <ac:chgData name="Uwe Wieben" userId="d09b4ab1-375b-4f5c-b56f-9b2fe7ada6ab" providerId="ADAL" clId="{93778C69-1DE9-41CC-B1D6-9C3E77343A5B}" dt="2023-02-07T09:56:55.166" v="1534" actId="114"/>
          <ac:spMkLst>
            <pc:docMk/>
            <pc:sldMk cId="1720546815" sldId="263"/>
            <ac:spMk id="15" creationId="{2CD0983F-815B-6E15-68EB-4844B548FAF6}"/>
          </ac:spMkLst>
        </pc:spChg>
        <pc:spChg chg="add mod">
          <ac:chgData name="Uwe Wieben" userId="d09b4ab1-375b-4f5c-b56f-9b2fe7ada6ab" providerId="ADAL" clId="{93778C69-1DE9-41CC-B1D6-9C3E77343A5B}" dt="2023-02-07T08:22:24.611" v="404" actId="164"/>
          <ac:spMkLst>
            <pc:docMk/>
            <pc:sldMk cId="1720546815" sldId="263"/>
            <ac:spMk id="18" creationId="{A3A9A4CE-FF1F-5F76-6C34-97E26F39EC6B}"/>
          </ac:spMkLst>
        </pc:spChg>
        <pc:spChg chg="add mod">
          <ac:chgData name="Uwe Wieben" userId="d09b4ab1-375b-4f5c-b56f-9b2fe7ada6ab" providerId="ADAL" clId="{93778C69-1DE9-41CC-B1D6-9C3E77343A5B}" dt="2023-02-07T08:22:24.611" v="404" actId="164"/>
          <ac:spMkLst>
            <pc:docMk/>
            <pc:sldMk cId="1720546815" sldId="263"/>
            <ac:spMk id="19" creationId="{F4FAE8FE-470E-EA77-4B99-47882F126DFB}"/>
          </ac:spMkLst>
        </pc:spChg>
        <pc:spChg chg="add mod">
          <ac:chgData name="Uwe Wieben" userId="d09b4ab1-375b-4f5c-b56f-9b2fe7ada6ab" providerId="ADAL" clId="{93778C69-1DE9-41CC-B1D6-9C3E77343A5B}" dt="2023-02-07T08:22:24.611" v="404" actId="164"/>
          <ac:spMkLst>
            <pc:docMk/>
            <pc:sldMk cId="1720546815" sldId="263"/>
            <ac:spMk id="20" creationId="{2A26D9CE-A606-4433-2543-CC2786352E48}"/>
          </ac:spMkLst>
        </pc:spChg>
        <pc:spChg chg="add del mod">
          <ac:chgData name="Uwe Wieben" userId="d09b4ab1-375b-4f5c-b56f-9b2fe7ada6ab" providerId="ADAL" clId="{93778C69-1DE9-41CC-B1D6-9C3E77343A5B}" dt="2023-02-07T08:17:25.609" v="393" actId="478"/>
          <ac:spMkLst>
            <pc:docMk/>
            <pc:sldMk cId="1720546815" sldId="263"/>
            <ac:spMk id="21" creationId="{62613182-259D-838F-4A10-CCF053469CB2}"/>
          </ac:spMkLst>
        </pc:spChg>
        <pc:spChg chg="add del mod">
          <ac:chgData name="Uwe Wieben" userId="d09b4ab1-375b-4f5c-b56f-9b2fe7ada6ab" providerId="ADAL" clId="{93778C69-1DE9-41CC-B1D6-9C3E77343A5B}" dt="2023-02-07T08:47:40.154" v="760" actId="478"/>
          <ac:spMkLst>
            <pc:docMk/>
            <pc:sldMk cId="1720546815" sldId="263"/>
            <ac:spMk id="28" creationId="{327BB8C9-DA18-036F-C8BB-450D474516DA}"/>
          </ac:spMkLst>
        </pc:spChg>
        <pc:spChg chg="add del mod">
          <ac:chgData name="Uwe Wieben" userId="d09b4ab1-375b-4f5c-b56f-9b2fe7ada6ab" providerId="ADAL" clId="{93778C69-1DE9-41CC-B1D6-9C3E77343A5B}" dt="2023-02-07T08:26:55.124" v="461" actId="478"/>
          <ac:spMkLst>
            <pc:docMk/>
            <pc:sldMk cId="1720546815" sldId="263"/>
            <ac:spMk id="32" creationId="{62FE4C5C-4AFE-3752-6506-27C3F0CD6373}"/>
          </ac:spMkLst>
        </pc:spChg>
        <pc:spChg chg="mod">
          <ac:chgData name="Uwe Wieben" userId="d09b4ab1-375b-4f5c-b56f-9b2fe7ada6ab" providerId="ADAL" clId="{93778C69-1DE9-41CC-B1D6-9C3E77343A5B}" dt="2023-02-07T08:29:07.073" v="541"/>
          <ac:spMkLst>
            <pc:docMk/>
            <pc:sldMk cId="1720546815" sldId="263"/>
            <ac:spMk id="34" creationId="{2F921D5D-D080-5B6D-15EE-1BC6565ED45C}"/>
          </ac:spMkLst>
        </pc:spChg>
        <pc:spChg chg="mod">
          <ac:chgData name="Uwe Wieben" userId="d09b4ab1-375b-4f5c-b56f-9b2fe7ada6ab" providerId="ADAL" clId="{93778C69-1DE9-41CC-B1D6-9C3E77343A5B}" dt="2023-02-07T08:29:07.073" v="541"/>
          <ac:spMkLst>
            <pc:docMk/>
            <pc:sldMk cId="1720546815" sldId="263"/>
            <ac:spMk id="35" creationId="{99C9FB5B-B38F-F091-9A91-357BC7F83450}"/>
          </ac:spMkLst>
        </pc:spChg>
        <pc:spChg chg="mod">
          <ac:chgData name="Uwe Wieben" userId="d09b4ab1-375b-4f5c-b56f-9b2fe7ada6ab" providerId="ADAL" clId="{93778C69-1DE9-41CC-B1D6-9C3E77343A5B}" dt="2023-02-07T08:29:07.073" v="541"/>
          <ac:spMkLst>
            <pc:docMk/>
            <pc:sldMk cId="1720546815" sldId="263"/>
            <ac:spMk id="36" creationId="{CFAE7762-A984-9E73-625B-46EAEE4E691E}"/>
          </ac:spMkLst>
        </pc:spChg>
        <pc:spChg chg="mod">
          <ac:chgData name="Uwe Wieben" userId="d09b4ab1-375b-4f5c-b56f-9b2fe7ada6ab" providerId="ADAL" clId="{93778C69-1DE9-41CC-B1D6-9C3E77343A5B}" dt="2023-02-07T08:29:07.073" v="541"/>
          <ac:spMkLst>
            <pc:docMk/>
            <pc:sldMk cId="1720546815" sldId="263"/>
            <ac:spMk id="37" creationId="{81FD4084-2E30-505B-D195-4A24EBFB91FC}"/>
          </ac:spMkLst>
        </pc:spChg>
        <pc:spChg chg="add mod">
          <ac:chgData name="Uwe Wieben" userId="d09b4ab1-375b-4f5c-b56f-9b2fe7ada6ab" providerId="ADAL" clId="{93778C69-1DE9-41CC-B1D6-9C3E77343A5B}" dt="2023-02-07T08:29:07.073" v="541"/>
          <ac:spMkLst>
            <pc:docMk/>
            <pc:sldMk cId="1720546815" sldId="263"/>
            <ac:spMk id="42" creationId="{0BBFEF8A-3BB9-88EC-780D-C544F8FB6083}"/>
          </ac:spMkLst>
        </pc:spChg>
        <pc:spChg chg="add mod">
          <ac:chgData name="Uwe Wieben" userId="d09b4ab1-375b-4f5c-b56f-9b2fe7ada6ab" providerId="ADAL" clId="{93778C69-1DE9-41CC-B1D6-9C3E77343A5B}" dt="2023-02-07T08:29:07.073" v="541"/>
          <ac:spMkLst>
            <pc:docMk/>
            <pc:sldMk cId="1720546815" sldId="263"/>
            <ac:spMk id="43" creationId="{298B05AE-6BAE-135B-C74F-81581BCA171D}"/>
          </ac:spMkLst>
        </pc:spChg>
        <pc:spChg chg="mod">
          <ac:chgData name="Uwe Wieben" userId="d09b4ab1-375b-4f5c-b56f-9b2fe7ada6ab" providerId="ADAL" clId="{93778C69-1DE9-41CC-B1D6-9C3E77343A5B}" dt="2023-02-07T08:31:37.244" v="569" actId="20577"/>
          <ac:spMkLst>
            <pc:docMk/>
            <pc:sldMk cId="1720546815" sldId="263"/>
            <ac:spMk id="52" creationId="{83E3771D-578A-A97B-21F5-FDF218FCD7FF}"/>
          </ac:spMkLst>
        </pc:spChg>
        <pc:spChg chg="mod">
          <ac:chgData name="Uwe Wieben" userId="d09b4ab1-375b-4f5c-b56f-9b2fe7ada6ab" providerId="ADAL" clId="{93778C69-1DE9-41CC-B1D6-9C3E77343A5B}" dt="2023-02-07T08:32:21.940" v="588" actId="20577"/>
          <ac:spMkLst>
            <pc:docMk/>
            <pc:sldMk cId="1720546815" sldId="263"/>
            <ac:spMk id="53" creationId="{087B7694-7FEE-3AE8-DFA0-4276F5E3D7C0}"/>
          </ac:spMkLst>
        </pc:spChg>
        <pc:spChg chg="mod">
          <ac:chgData name="Uwe Wieben" userId="d09b4ab1-375b-4f5c-b56f-9b2fe7ada6ab" providerId="ADAL" clId="{93778C69-1DE9-41CC-B1D6-9C3E77343A5B}" dt="2023-02-07T08:32:31.441" v="600" actId="20577"/>
          <ac:spMkLst>
            <pc:docMk/>
            <pc:sldMk cId="1720546815" sldId="263"/>
            <ac:spMk id="54" creationId="{989B78FC-AAD3-515B-A521-C4713784CCAC}"/>
          </ac:spMkLst>
        </pc:spChg>
        <pc:spChg chg="mod">
          <ac:chgData name="Uwe Wieben" userId="d09b4ab1-375b-4f5c-b56f-9b2fe7ada6ab" providerId="ADAL" clId="{93778C69-1DE9-41CC-B1D6-9C3E77343A5B}" dt="2023-02-07T08:31:16.658" v="552"/>
          <ac:spMkLst>
            <pc:docMk/>
            <pc:sldMk cId="1720546815" sldId="263"/>
            <ac:spMk id="55" creationId="{79715367-0520-9740-EB00-406005C01640}"/>
          </ac:spMkLst>
        </pc:spChg>
        <pc:spChg chg="add del mod">
          <ac:chgData name="Uwe Wieben" userId="d09b4ab1-375b-4f5c-b56f-9b2fe7ada6ab" providerId="ADAL" clId="{93778C69-1DE9-41CC-B1D6-9C3E77343A5B}" dt="2023-02-07T08:47:38.708" v="759" actId="478"/>
          <ac:spMkLst>
            <pc:docMk/>
            <pc:sldMk cId="1720546815" sldId="263"/>
            <ac:spMk id="60" creationId="{8A52ABE8-F5CB-CF97-DE5A-2FFC7A9DCB71}"/>
          </ac:spMkLst>
        </pc:spChg>
        <pc:grpChg chg="add mod">
          <ac:chgData name="Uwe Wieben" userId="d09b4ab1-375b-4f5c-b56f-9b2fe7ada6ab" providerId="ADAL" clId="{93778C69-1DE9-41CC-B1D6-9C3E77343A5B}" dt="2023-02-07T11:13:20.410" v="1711" actId="164"/>
          <ac:grpSpMkLst>
            <pc:docMk/>
            <pc:sldMk cId="1720546815" sldId="263"/>
            <ac:grpSpMk id="2" creationId="{351D3F57-5729-161B-381D-7101D4A8FFB7}"/>
          </ac:grpSpMkLst>
        </pc:grpChg>
        <pc:grpChg chg="add del mod">
          <ac:chgData name="Uwe Wieben" userId="d09b4ab1-375b-4f5c-b56f-9b2fe7ada6ab" providerId="ADAL" clId="{93778C69-1DE9-41CC-B1D6-9C3E77343A5B}" dt="2023-02-07T08:47:31.132" v="756" actId="478"/>
          <ac:grpSpMkLst>
            <pc:docMk/>
            <pc:sldMk cId="1720546815" sldId="263"/>
            <ac:grpSpMk id="27" creationId="{3D5A07A5-357F-34FD-9D74-58BE1B8A2A16}"/>
          </ac:grpSpMkLst>
        </pc:grpChg>
        <pc:grpChg chg="add del mod">
          <ac:chgData name="Uwe Wieben" userId="d09b4ab1-375b-4f5c-b56f-9b2fe7ada6ab" providerId="ADAL" clId="{93778C69-1DE9-41CC-B1D6-9C3E77343A5B}" dt="2023-02-07T08:47:35.263" v="757" actId="478"/>
          <ac:grpSpMkLst>
            <pc:docMk/>
            <pc:sldMk cId="1720546815" sldId="263"/>
            <ac:grpSpMk id="33" creationId="{C2A03174-DA8B-752D-F724-C50C37F764F9}"/>
          </ac:grpSpMkLst>
        </pc:grpChg>
        <pc:grpChg chg="add del mod">
          <ac:chgData name="Uwe Wieben" userId="d09b4ab1-375b-4f5c-b56f-9b2fe7ada6ab" providerId="ADAL" clId="{93778C69-1DE9-41CC-B1D6-9C3E77343A5B}" dt="2023-02-07T08:47:37.135" v="758" actId="478"/>
          <ac:grpSpMkLst>
            <pc:docMk/>
            <pc:sldMk cId="1720546815" sldId="263"/>
            <ac:grpSpMk id="51" creationId="{EBF16130-E106-7EBA-B738-E7845D3ACD5E}"/>
          </ac:grpSpMkLst>
        </pc:grpChg>
        <pc:picChg chg="add mod modCrop">
          <ac:chgData name="Uwe Wieben" userId="d09b4ab1-375b-4f5c-b56f-9b2fe7ada6ab" providerId="ADAL" clId="{93778C69-1DE9-41CC-B1D6-9C3E77343A5B}" dt="2023-02-07T05:14:59.283" v="7" actId="732"/>
          <ac:picMkLst>
            <pc:docMk/>
            <pc:sldMk cId="1720546815" sldId="263"/>
            <ac:picMk id="3" creationId="{04A52840-E6EE-479A-C544-134AC878B5A2}"/>
          </ac:picMkLst>
        </pc:picChg>
        <pc:picChg chg="add mod ord">
          <ac:chgData name="Uwe Wieben" userId="d09b4ab1-375b-4f5c-b56f-9b2fe7ada6ab" providerId="ADAL" clId="{93778C69-1DE9-41CC-B1D6-9C3E77343A5B}" dt="2023-02-07T05:23:02.493" v="100" actId="14861"/>
          <ac:picMkLst>
            <pc:docMk/>
            <pc:sldMk cId="1720546815" sldId="263"/>
            <ac:picMk id="4" creationId="{0EB5FF7F-05C2-4090-8308-19DE6A04AAAD}"/>
          </ac:picMkLst>
        </pc:picChg>
        <pc:picChg chg="add mod">
          <ac:chgData name="Uwe Wieben" userId="d09b4ab1-375b-4f5c-b56f-9b2fe7ada6ab" providerId="ADAL" clId="{93778C69-1DE9-41CC-B1D6-9C3E77343A5B}" dt="2023-02-07T11:13:20.410" v="1711" actId="164"/>
          <ac:picMkLst>
            <pc:docMk/>
            <pc:sldMk cId="1720546815" sldId="263"/>
            <ac:picMk id="14" creationId="{9D2B0000-4422-3B54-06EB-21A62A1E12A9}"/>
          </ac:picMkLst>
        </pc:picChg>
        <pc:picChg chg="add mod">
          <ac:chgData name="Uwe Wieben" userId="d09b4ab1-375b-4f5c-b56f-9b2fe7ada6ab" providerId="ADAL" clId="{93778C69-1DE9-41CC-B1D6-9C3E77343A5B}" dt="2023-02-07T07:02:17.749" v="340" actId="207"/>
          <ac:picMkLst>
            <pc:docMk/>
            <pc:sldMk cId="1720546815" sldId="263"/>
            <ac:picMk id="17" creationId="{716C32BB-A77A-47AB-3F9A-E9EFC54564DA}"/>
          </ac:picMkLst>
        </pc:picChg>
        <pc:picChg chg="add mod">
          <ac:chgData name="Uwe Wieben" userId="d09b4ab1-375b-4f5c-b56f-9b2fe7ada6ab" providerId="ADAL" clId="{93778C69-1DE9-41CC-B1D6-9C3E77343A5B}" dt="2023-02-07T08:38:35.291" v="648" actId="207"/>
          <ac:picMkLst>
            <pc:docMk/>
            <pc:sldMk cId="1720546815" sldId="263"/>
            <ac:picMk id="23" creationId="{56EA94F9-5361-42CC-B61F-977EA83971C9}"/>
          </ac:picMkLst>
        </pc:picChg>
        <pc:picChg chg="add mod">
          <ac:chgData name="Uwe Wieben" userId="d09b4ab1-375b-4f5c-b56f-9b2fe7ada6ab" providerId="ADAL" clId="{93778C69-1DE9-41CC-B1D6-9C3E77343A5B}" dt="2023-02-07T08:38:35.291" v="648" actId="207"/>
          <ac:picMkLst>
            <pc:docMk/>
            <pc:sldMk cId="1720546815" sldId="263"/>
            <ac:picMk id="24" creationId="{C19710A9-F640-D535-9418-8F73BE14ABFF}"/>
          </ac:picMkLst>
        </pc:picChg>
        <pc:picChg chg="add mod">
          <ac:chgData name="Uwe Wieben" userId="d09b4ab1-375b-4f5c-b56f-9b2fe7ada6ab" providerId="ADAL" clId="{93778C69-1DE9-41CC-B1D6-9C3E77343A5B}" dt="2023-02-07T08:38:35.291" v="648" actId="207"/>
          <ac:picMkLst>
            <pc:docMk/>
            <pc:sldMk cId="1720546815" sldId="263"/>
            <ac:picMk id="25" creationId="{B0C602E8-C294-4AB8-D736-623956C5B337}"/>
          </ac:picMkLst>
        </pc:picChg>
        <pc:picChg chg="add mod">
          <ac:chgData name="Uwe Wieben" userId="d09b4ab1-375b-4f5c-b56f-9b2fe7ada6ab" providerId="ADAL" clId="{93778C69-1DE9-41CC-B1D6-9C3E77343A5B}" dt="2023-02-07T08:38:35.291" v="648" actId="207"/>
          <ac:picMkLst>
            <pc:docMk/>
            <pc:sldMk cId="1720546815" sldId="263"/>
            <ac:picMk id="26" creationId="{D35F0346-0980-AF02-109E-0051D0340B80}"/>
          </ac:picMkLst>
        </pc:picChg>
        <pc:picChg chg="add del mod">
          <ac:chgData name="Uwe Wieben" userId="d09b4ab1-375b-4f5c-b56f-9b2fe7ada6ab" providerId="ADAL" clId="{93778C69-1DE9-41CC-B1D6-9C3E77343A5B}" dt="2023-02-07T08:25:53.287" v="443" actId="478"/>
          <ac:picMkLst>
            <pc:docMk/>
            <pc:sldMk cId="1720546815" sldId="263"/>
            <ac:picMk id="29" creationId="{AF047A5D-5190-EAF3-3946-26142F5C06FC}"/>
          </ac:picMkLst>
        </pc:picChg>
        <pc:picChg chg="add del mod">
          <ac:chgData name="Uwe Wieben" userId="d09b4ab1-375b-4f5c-b56f-9b2fe7ada6ab" providerId="ADAL" clId="{93778C69-1DE9-41CC-B1D6-9C3E77343A5B}" dt="2023-02-07T08:47:43.044" v="761" actId="478"/>
          <ac:picMkLst>
            <pc:docMk/>
            <pc:sldMk cId="1720546815" sldId="263"/>
            <ac:picMk id="31" creationId="{35E500EA-3586-9D80-F39E-2C0FEE2E5047}"/>
          </ac:picMkLst>
        </pc:picChg>
        <pc:picChg chg="mod">
          <ac:chgData name="Uwe Wieben" userId="d09b4ab1-375b-4f5c-b56f-9b2fe7ada6ab" providerId="ADAL" clId="{93778C69-1DE9-41CC-B1D6-9C3E77343A5B}" dt="2023-02-07T08:38:35.291" v="648" actId="207"/>
          <ac:picMkLst>
            <pc:docMk/>
            <pc:sldMk cId="1720546815" sldId="263"/>
            <ac:picMk id="38" creationId="{27824B37-A19A-D627-985D-0C49C17F6761}"/>
          </ac:picMkLst>
        </pc:picChg>
        <pc:picChg chg="mod">
          <ac:chgData name="Uwe Wieben" userId="d09b4ab1-375b-4f5c-b56f-9b2fe7ada6ab" providerId="ADAL" clId="{93778C69-1DE9-41CC-B1D6-9C3E77343A5B}" dt="2023-02-07T08:38:35.291" v="648" actId="207"/>
          <ac:picMkLst>
            <pc:docMk/>
            <pc:sldMk cId="1720546815" sldId="263"/>
            <ac:picMk id="39" creationId="{56187EB0-D597-BC0E-F57C-2BD5BB0DB0EA}"/>
          </ac:picMkLst>
        </pc:picChg>
        <pc:picChg chg="mod">
          <ac:chgData name="Uwe Wieben" userId="d09b4ab1-375b-4f5c-b56f-9b2fe7ada6ab" providerId="ADAL" clId="{93778C69-1DE9-41CC-B1D6-9C3E77343A5B}" dt="2023-02-07T08:38:35.291" v="648" actId="207"/>
          <ac:picMkLst>
            <pc:docMk/>
            <pc:sldMk cId="1720546815" sldId="263"/>
            <ac:picMk id="40" creationId="{1FF3CD4B-0D96-0D40-1867-2CF06A80DBB3}"/>
          </ac:picMkLst>
        </pc:picChg>
        <pc:picChg chg="mod">
          <ac:chgData name="Uwe Wieben" userId="d09b4ab1-375b-4f5c-b56f-9b2fe7ada6ab" providerId="ADAL" clId="{93778C69-1DE9-41CC-B1D6-9C3E77343A5B}" dt="2023-02-07T08:38:35.291" v="648" actId="207"/>
          <ac:picMkLst>
            <pc:docMk/>
            <pc:sldMk cId="1720546815" sldId="263"/>
            <ac:picMk id="41" creationId="{BB082E34-912C-20A9-D781-2444C4D0A156}"/>
          </ac:picMkLst>
        </pc:picChg>
        <pc:picChg chg="add mod">
          <ac:chgData name="Uwe Wieben" userId="d09b4ab1-375b-4f5c-b56f-9b2fe7ada6ab" providerId="ADAL" clId="{93778C69-1DE9-41CC-B1D6-9C3E77343A5B}" dt="2023-02-07T08:38:35.291" v="648" actId="207"/>
          <ac:picMkLst>
            <pc:docMk/>
            <pc:sldMk cId="1720546815" sldId="263"/>
            <ac:picMk id="44" creationId="{4A1AFB9D-968A-4D4C-7205-78A416A2BE04}"/>
          </ac:picMkLst>
        </pc:picChg>
        <pc:picChg chg="add mod">
          <ac:chgData name="Uwe Wieben" userId="d09b4ab1-375b-4f5c-b56f-9b2fe7ada6ab" providerId="ADAL" clId="{93778C69-1DE9-41CC-B1D6-9C3E77343A5B}" dt="2023-02-07T08:38:35.291" v="648" actId="207"/>
          <ac:picMkLst>
            <pc:docMk/>
            <pc:sldMk cId="1720546815" sldId="263"/>
            <ac:picMk id="45" creationId="{F3E6F3FC-A69E-B1C9-A529-8F7829F2B088}"/>
          </ac:picMkLst>
        </pc:picChg>
        <pc:picChg chg="add del mod">
          <ac:chgData name="Uwe Wieben" userId="d09b4ab1-375b-4f5c-b56f-9b2fe7ada6ab" providerId="ADAL" clId="{93778C69-1DE9-41CC-B1D6-9C3E77343A5B}" dt="2023-02-07T08:39:32.159" v="655" actId="478"/>
          <ac:picMkLst>
            <pc:docMk/>
            <pc:sldMk cId="1720546815" sldId="263"/>
            <ac:picMk id="48" creationId="{8A0B1C3D-1D5A-65F8-FE5E-3E3DB826686E}"/>
          </ac:picMkLst>
        </pc:picChg>
        <pc:picChg chg="mod">
          <ac:chgData name="Uwe Wieben" userId="d09b4ab1-375b-4f5c-b56f-9b2fe7ada6ab" providerId="ADAL" clId="{93778C69-1DE9-41CC-B1D6-9C3E77343A5B}" dt="2023-02-07T08:38:35.291" v="648" actId="207"/>
          <ac:picMkLst>
            <pc:docMk/>
            <pc:sldMk cId="1720546815" sldId="263"/>
            <ac:picMk id="56" creationId="{96DE3B5E-A013-5D79-A558-E6ABA75B6079}"/>
          </ac:picMkLst>
        </pc:picChg>
        <pc:picChg chg="mod">
          <ac:chgData name="Uwe Wieben" userId="d09b4ab1-375b-4f5c-b56f-9b2fe7ada6ab" providerId="ADAL" clId="{93778C69-1DE9-41CC-B1D6-9C3E77343A5B}" dt="2023-02-07T08:38:35.291" v="648" actId="207"/>
          <ac:picMkLst>
            <pc:docMk/>
            <pc:sldMk cId="1720546815" sldId="263"/>
            <ac:picMk id="57" creationId="{F0DB20E9-E9F4-DF93-2DD1-4E228930ABCB}"/>
          </ac:picMkLst>
        </pc:picChg>
        <pc:picChg chg="mod">
          <ac:chgData name="Uwe Wieben" userId="d09b4ab1-375b-4f5c-b56f-9b2fe7ada6ab" providerId="ADAL" clId="{93778C69-1DE9-41CC-B1D6-9C3E77343A5B}" dt="2023-02-07T08:38:35.291" v="648" actId="207"/>
          <ac:picMkLst>
            <pc:docMk/>
            <pc:sldMk cId="1720546815" sldId="263"/>
            <ac:picMk id="58" creationId="{68507174-B306-5B61-C98B-4D71595662E9}"/>
          </ac:picMkLst>
        </pc:picChg>
        <pc:picChg chg="mod">
          <ac:chgData name="Uwe Wieben" userId="d09b4ab1-375b-4f5c-b56f-9b2fe7ada6ab" providerId="ADAL" clId="{93778C69-1DE9-41CC-B1D6-9C3E77343A5B}" dt="2023-02-07T08:38:35.291" v="648" actId="207"/>
          <ac:picMkLst>
            <pc:docMk/>
            <pc:sldMk cId="1720546815" sldId="263"/>
            <ac:picMk id="59" creationId="{1E7C1FFC-A5B7-F21B-C74C-3421ADDED99F}"/>
          </ac:picMkLst>
        </pc:picChg>
        <pc:cxnChg chg="add mod">
          <ac:chgData name="Uwe Wieben" userId="d09b4ab1-375b-4f5c-b56f-9b2fe7ada6ab" providerId="ADAL" clId="{93778C69-1DE9-41CC-B1D6-9C3E77343A5B}" dt="2023-02-07T08:34:57.541" v="644" actId="1076"/>
          <ac:cxnSpMkLst>
            <pc:docMk/>
            <pc:sldMk cId="1720546815" sldId="263"/>
            <ac:cxnSpMk id="47" creationId="{ABD63E79-D836-7BCE-2F54-7C872FBBFB12}"/>
          </ac:cxnSpMkLst>
        </pc:cxnChg>
        <pc:cxnChg chg="add mod">
          <ac:chgData name="Uwe Wieben" userId="d09b4ab1-375b-4f5c-b56f-9b2fe7ada6ab" providerId="ADAL" clId="{93778C69-1DE9-41CC-B1D6-9C3E77343A5B}" dt="2023-02-07T08:34:57.541" v="644" actId="1076"/>
          <ac:cxnSpMkLst>
            <pc:docMk/>
            <pc:sldMk cId="1720546815" sldId="263"/>
            <ac:cxnSpMk id="49" creationId="{616459DD-213A-0EE4-5B23-D09C5689B21D}"/>
          </ac:cxnSpMkLst>
        </pc:cxnChg>
        <pc:cxnChg chg="add mod">
          <ac:chgData name="Uwe Wieben" userId="d09b4ab1-375b-4f5c-b56f-9b2fe7ada6ab" providerId="ADAL" clId="{93778C69-1DE9-41CC-B1D6-9C3E77343A5B}" dt="2023-02-07T08:42:47.543" v="752" actId="14100"/>
          <ac:cxnSpMkLst>
            <pc:docMk/>
            <pc:sldMk cId="1720546815" sldId="263"/>
            <ac:cxnSpMk id="61" creationId="{01A52DAC-A19D-84FA-7A8D-B1128784B5DD}"/>
          </ac:cxnSpMkLst>
        </pc:cxnChg>
      </pc:sldChg>
      <pc:sldChg chg="addSp delSp modSp add del mod">
        <pc:chgData name="Uwe Wieben" userId="d09b4ab1-375b-4f5c-b56f-9b2fe7ada6ab" providerId="ADAL" clId="{93778C69-1DE9-41CC-B1D6-9C3E77343A5B}" dt="2023-02-07T09:31:38.175" v="1458" actId="47"/>
        <pc:sldMkLst>
          <pc:docMk/>
          <pc:sldMk cId="1768657545" sldId="265"/>
        </pc:sldMkLst>
        <pc:spChg chg="add del mod">
          <ac:chgData name="Uwe Wieben" userId="d09b4ab1-375b-4f5c-b56f-9b2fe7ada6ab" providerId="ADAL" clId="{93778C69-1DE9-41CC-B1D6-9C3E77343A5B}" dt="2023-02-07T05:36:49.673" v="159" actId="478"/>
          <ac:spMkLst>
            <pc:docMk/>
            <pc:sldMk cId="1768657545" sldId="265"/>
            <ac:spMk id="2" creationId="{EB0C8B60-8D1F-D2EA-399C-D07072881E23}"/>
          </ac:spMkLst>
        </pc:spChg>
        <pc:spChg chg="mod">
          <ac:chgData name="Uwe Wieben" userId="d09b4ab1-375b-4f5c-b56f-9b2fe7ada6ab" providerId="ADAL" clId="{93778C69-1DE9-41CC-B1D6-9C3E77343A5B}" dt="2023-02-07T05:39:23.222" v="168" actId="207"/>
          <ac:spMkLst>
            <pc:docMk/>
            <pc:sldMk cId="1768657545" sldId="265"/>
            <ac:spMk id="7" creationId="{B1C83AB3-3880-983B-041F-D52E4FCDE0F3}"/>
          </ac:spMkLst>
        </pc:spChg>
        <pc:spChg chg="add del mod">
          <ac:chgData name="Uwe Wieben" userId="d09b4ab1-375b-4f5c-b56f-9b2fe7ada6ab" providerId="ADAL" clId="{93778C69-1DE9-41CC-B1D6-9C3E77343A5B}" dt="2023-02-07T05:36:52.674" v="160" actId="478"/>
          <ac:spMkLst>
            <pc:docMk/>
            <pc:sldMk cId="1768657545" sldId="265"/>
            <ac:spMk id="10" creationId="{3188E64B-D96B-92F3-8001-0799A2ABBFF7}"/>
          </ac:spMkLst>
        </pc:spChg>
        <pc:spChg chg="add mod ord">
          <ac:chgData name="Uwe Wieben" userId="d09b4ab1-375b-4f5c-b56f-9b2fe7ada6ab" providerId="ADAL" clId="{93778C69-1DE9-41CC-B1D6-9C3E77343A5B}" dt="2023-02-07T05:42:53.384" v="205" actId="14100"/>
          <ac:spMkLst>
            <pc:docMk/>
            <pc:sldMk cId="1768657545" sldId="265"/>
            <ac:spMk id="12" creationId="{D5380EF6-3561-D87E-B0E0-B86049FC8C24}"/>
          </ac:spMkLst>
        </pc:spChg>
        <pc:spChg chg="add mod">
          <ac:chgData name="Uwe Wieben" userId="d09b4ab1-375b-4f5c-b56f-9b2fe7ada6ab" providerId="ADAL" clId="{93778C69-1DE9-41CC-B1D6-9C3E77343A5B}" dt="2023-02-07T05:42:40.671" v="202" actId="1076"/>
          <ac:spMkLst>
            <pc:docMk/>
            <pc:sldMk cId="1768657545" sldId="265"/>
            <ac:spMk id="13" creationId="{AF100C33-8289-1162-B8E7-F447CF3CC2B6}"/>
          </ac:spMkLst>
        </pc:spChg>
        <pc:picChg chg="del">
          <ac:chgData name="Uwe Wieben" userId="d09b4ab1-375b-4f5c-b56f-9b2fe7ada6ab" providerId="ADAL" clId="{93778C69-1DE9-41CC-B1D6-9C3E77343A5B}" dt="2023-02-07T05:37:31.505" v="161" actId="478"/>
          <ac:picMkLst>
            <pc:docMk/>
            <pc:sldMk cId="1768657545" sldId="265"/>
            <ac:picMk id="4" creationId="{0EB5FF7F-05C2-4090-8308-19DE6A04AAAD}"/>
          </ac:picMkLst>
        </pc:picChg>
        <pc:picChg chg="add del mod">
          <ac:chgData name="Uwe Wieben" userId="d09b4ab1-375b-4f5c-b56f-9b2fe7ada6ab" providerId="ADAL" clId="{93778C69-1DE9-41CC-B1D6-9C3E77343A5B}" dt="2023-02-07T05:32:18.364" v="119" actId="478"/>
          <ac:picMkLst>
            <pc:docMk/>
            <pc:sldMk cId="1768657545" sldId="265"/>
            <ac:picMk id="8" creationId="{0755BAC2-06C4-247F-8E5D-992CBEE07878}"/>
          </ac:picMkLst>
        </pc:picChg>
        <pc:picChg chg="add del mod">
          <ac:chgData name="Uwe Wieben" userId="d09b4ab1-375b-4f5c-b56f-9b2fe7ada6ab" providerId="ADAL" clId="{93778C69-1DE9-41CC-B1D6-9C3E77343A5B}" dt="2023-02-07T05:41:02.127" v="175" actId="478"/>
          <ac:picMkLst>
            <pc:docMk/>
            <pc:sldMk cId="1768657545" sldId="265"/>
            <ac:picMk id="11" creationId="{2352BAFA-171E-7012-8B39-DB3ABDF5B08E}"/>
          </ac:picMkLst>
        </pc:picChg>
      </pc:sldChg>
      <pc:sldChg chg="modSp add mod ord">
        <pc:chgData name="Uwe Wieben" userId="d09b4ab1-375b-4f5c-b56f-9b2fe7ada6ab" providerId="ADAL" clId="{93778C69-1DE9-41CC-B1D6-9C3E77343A5B}" dt="2023-02-07T11:14:25.146" v="1713"/>
        <pc:sldMkLst>
          <pc:docMk/>
          <pc:sldMk cId="1885272528" sldId="266"/>
        </pc:sldMkLst>
        <pc:spChg chg="mod">
          <ac:chgData name="Uwe Wieben" userId="d09b4ab1-375b-4f5c-b56f-9b2fe7ada6ab" providerId="ADAL" clId="{93778C69-1DE9-41CC-B1D6-9C3E77343A5B}" dt="2023-02-07T09:57:04.803" v="1535" actId="114"/>
          <ac:spMkLst>
            <pc:docMk/>
            <pc:sldMk cId="1885272528" sldId="266"/>
            <ac:spMk id="15" creationId="{2CD0983F-815B-6E15-68EB-4844B548FAF6}"/>
          </ac:spMkLst>
        </pc:spChg>
        <pc:spChg chg="mod">
          <ac:chgData name="Uwe Wieben" userId="d09b4ab1-375b-4f5c-b56f-9b2fe7ada6ab" providerId="ADAL" clId="{93778C69-1DE9-41CC-B1D6-9C3E77343A5B}" dt="2023-02-07T11:14:25.146" v="1713"/>
          <ac:spMkLst>
            <pc:docMk/>
            <pc:sldMk cId="1885272528" sldId="266"/>
            <ac:spMk id="60" creationId="{8A52ABE8-F5CB-CF97-DE5A-2FFC7A9DCB71}"/>
          </ac:spMkLst>
        </pc:spChg>
      </pc:sldChg>
      <pc:sldChg chg="addSp delSp modSp add del mod ord">
        <pc:chgData name="Uwe Wieben" userId="d09b4ab1-375b-4f5c-b56f-9b2fe7ada6ab" providerId="ADAL" clId="{93778C69-1DE9-41CC-B1D6-9C3E77343A5B}" dt="2023-02-07T09:02:36.535" v="977" actId="47"/>
        <pc:sldMkLst>
          <pc:docMk/>
          <pc:sldMk cId="3254129558" sldId="267"/>
        </pc:sldMkLst>
        <pc:spChg chg="add mod">
          <ac:chgData name="Uwe Wieben" userId="d09b4ab1-375b-4f5c-b56f-9b2fe7ada6ab" providerId="ADAL" clId="{93778C69-1DE9-41CC-B1D6-9C3E77343A5B}" dt="2023-02-07T08:49:08.815" v="768"/>
          <ac:spMkLst>
            <pc:docMk/>
            <pc:sldMk cId="3254129558" sldId="267"/>
            <ac:spMk id="2" creationId="{1559E7B1-FD87-8EB0-FAE8-249A9A10AB76}"/>
          </ac:spMkLst>
        </pc:spChg>
        <pc:spChg chg="add mod">
          <ac:chgData name="Uwe Wieben" userId="d09b4ab1-375b-4f5c-b56f-9b2fe7ada6ab" providerId="ADAL" clId="{93778C69-1DE9-41CC-B1D6-9C3E77343A5B}" dt="2023-02-07T08:53:32.643" v="850" actId="164"/>
          <ac:spMkLst>
            <pc:docMk/>
            <pc:sldMk cId="3254129558" sldId="267"/>
            <ac:spMk id="5" creationId="{4A3D52E1-642F-00B3-A23D-459186792C9C}"/>
          </ac:spMkLst>
        </pc:spChg>
        <pc:spChg chg="ord">
          <ac:chgData name="Uwe Wieben" userId="d09b4ab1-375b-4f5c-b56f-9b2fe7ada6ab" providerId="ADAL" clId="{93778C69-1DE9-41CC-B1D6-9C3E77343A5B}" dt="2023-02-07T08:54:27.198" v="857" actId="166"/>
          <ac:spMkLst>
            <pc:docMk/>
            <pc:sldMk cId="3254129558" sldId="267"/>
            <ac:spMk id="6" creationId="{52C22C36-D836-A7FC-B3D1-C240A62FEC57}"/>
          </ac:spMkLst>
        </pc:spChg>
        <pc:spChg chg="add mod">
          <ac:chgData name="Uwe Wieben" userId="d09b4ab1-375b-4f5c-b56f-9b2fe7ada6ab" providerId="ADAL" clId="{93778C69-1DE9-41CC-B1D6-9C3E77343A5B}" dt="2023-02-07T08:53:32.643" v="850" actId="164"/>
          <ac:spMkLst>
            <pc:docMk/>
            <pc:sldMk cId="3254129558" sldId="267"/>
            <ac:spMk id="8" creationId="{3D0ED579-C424-C00D-DA50-CA4372DBEED2}"/>
          </ac:spMkLst>
        </pc:spChg>
        <pc:spChg chg="add mod">
          <ac:chgData name="Uwe Wieben" userId="d09b4ab1-375b-4f5c-b56f-9b2fe7ada6ab" providerId="ADAL" clId="{93778C69-1DE9-41CC-B1D6-9C3E77343A5B}" dt="2023-02-07T08:53:32.643" v="850" actId="164"/>
          <ac:spMkLst>
            <pc:docMk/>
            <pc:sldMk cId="3254129558" sldId="267"/>
            <ac:spMk id="11" creationId="{04F02AED-2DC9-7BB6-F630-A4EE3AE6EC7E}"/>
          </ac:spMkLst>
        </pc:spChg>
        <pc:spChg chg="mod">
          <ac:chgData name="Uwe Wieben" userId="d09b4ab1-375b-4f5c-b56f-9b2fe7ada6ab" providerId="ADAL" clId="{93778C69-1DE9-41CC-B1D6-9C3E77343A5B}" dt="2023-02-07T08:53:34.399" v="851"/>
          <ac:spMkLst>
            <pc:docMk/>
            <pc:sldMk cId="3254129558" sldId="267"/>
            <ac:spMk id="19" creationId="{59E38E7B-8A23-614C-BC09-EE920B509B4D}"/>
          </ac:spMkLst>
        </pc:spChg>
        <pc:spChg chg="mod">
          <ac:chgData name="Uwe Wieben" userId="d09b4ab1-375b-4f5c-b56f-9b2fe7ada6ab" providerId="ADAL" clId="{93778C69-1DE9-41CC-B1D6-9C3E77343A5B}" dt="2023-02-07T08:53:34.399" v="851"/>
          <ac:spMkLst>
            <pc:docMk/>
            <pc:sldMk cId="3254129558" sldId="267"/>
            <ac:spMk id="20" creationId="{7266824B-4993-62D9-4ECF-CEA753B56A1B}"/>
          </ac:spMkLst>
        </pc:spChg>
        <pc:spChg chg="mod">
          <ac:chgData name="Uwe Wieben" userId="d09b4ab1-375b-4f5c-b56f-9b2fe7ada6ab" providerId="ADAL" clId="{93778C69-1DE9-41CC-B1D6-9C3E77343A5B}" dt="2023-02-07T08:53:34.399" v="851"/>
          <ac:spMkLst>
            <pc:docMk/>
            <pc:sldMk cId="3254129558" sldId="267"/>
            <ac:spMk id="21" creationId="{36FB8329-A0E2-BA92-8AB4-8A55CF3822FF}"/>
          </ac:spMkLst>
        </pc:spChg>
        <pc:spChg chg="mod">
          <ac:chgData name="Uwe Wieben" userId="d09b4ab1-375b-4f5c-b56f-9b2fe7ada6ab" providerId="ADAL" clId="{93778C69-1DE9-41CC-B1D6-9C3E77343A5B}" dt="2023-02-07T08:53:41.966" v="853"/>
          <ac:spMkLst>
            <pc:docMk/>
            <pc:sldMk cId="3254129558" sldId="267"/>
            <ac:spMk id="24" creationId="{5946D1AC-B06F-6E7D-A0A3-A32DC821A6CE}"/>
          </ac:spMkLst>
        </pc:spChg>
        <pc:spChg chg="mod">
          <ac:chgData name="Uwe Wieben" userId="d09b4ab1-375b-4f5c-b56f-9b2fe7ada6ab" providerId="ADAL" clId="{93778C69-1DE9-41CC-B1D6-9C3E77343A5B}" dt="2023-02-07T08:53:41.966" v="853"/>
          <ac:spMkLst>
            <pc:docMk/>
            <pc:sldMk cId="3254129558" sldId="267"/>
            <ac:spMk id="25" creationId="{2F8209F8-F925-2C51-25BC-9C3428A059B7}"/>
          </ac:spMkLst>
        </pc:spChg>
        <pc:spChg chg="mod">
          <ac:chgData name="Uwe Wieben" userId="d09b4ab1-375b-4f5c-b56f-9b2fe7ada6ab" providerId="ADAL" clId="{93778C69-1DE9-41CC-B1D6-9C3E77343A5B}" dt="2023-02-07T08:53:41.966" v="853"/>
          <ac:spMkLst>
            <pc:docMk/>
            <pc:sldMk cId="3254129558" sldId="267"/>
            <ac:spMk id="26" creationId="{D776FC6A-A7CA-E947-2F67-5AF95864BB34}"/>
          </ac:spMkLst>
        </pc:spChg>
        <pc:spChg chg="mod">
          <ac:chgData name="Uwe Wieben" userId="d09b4ab1-375b-4f5c-b56f-9b2fe7ada6ab" providerId="ADAL" clId="{93778C69-1DE9-41CC-B1D6-9C3E77343A5B}" dt="2023-02-07T08:53:52.985" v="854"/>
          <ac:spMkLst>
            <pc:docMk/>
            <pc:sldMk cId="3254129558" sldId="267"/>
            <ac:spMk id="32" creationId="{F07B32C9-E6AF-0520-3EEE-7FD11E0FDDF5}"/>
          </ac:spMkLst>
        </pc:spChg>
        <pc:spChg chg="mod">
          <ac:chgData name="Uwe Wieben" userId="d09b4ab1-375b-4f5c-b56f-9b2fe7ada6ab" providerId="ADAL" clId="{93778C69-1DE9-41CC-B1D6-9C3E77343A5B}" dt="2023-02-07T08:53:52.985" v="854"/>
          <ac:spMkLst>
            <pc:docMk/>
            <pc:sldMk cId="3254129558" sldId="267"/>
            <ac:spMk id="33" creationId="{FC792329-0718-DA0D-80B7-97DCDE843394}"/>
          </ac:spMkLst>
        </pc:spChg>
        <pc:spChg chg="mod">
          <ac:chgData name="Uwe Wieben" userId="d09b4ab1-375b-4f5c-b56f-9b2fe7ada6ab" providerId="ADAL" clId="{93778C69-1DE9-41CC-B1D6-9C3E77343A5B}" dt="2023-02-07T08:53:52.985" v="854"/>
          <ac:spMkLst>
            <pc:docMk/>
            <pc:sldMk cId="3254129558" sldId="267"/>
            <ac:spMk id="34" creationId="{89FE7808-EE67-4385-0530-19C4A1ED0EB2}"/>
          </ac:spMkLst>
        </pc:spChg>
        <pc:spChg chg="mod">
          <ac:chgData name="Uwe Wieben" userId="d09b4ab1-375b-4f5c-b56f-9b2fe7ada6ab" providerId="ADAL" clId="{93778C69-1DE9-41CC-B1D6-9C3E77343A5B}" dt="2023-02-07T08:53:52.985" v="854"/>
          <ac:spMkLst>
            <pc:docMk/>
            <pc:sldMk cId="3254129558" sldId="267"/>
            <ac:spMk id="37" creationId="{75B4D1BF-38F3-B429-F099-007893ED52EA}"/>
          </ac:spMkLst>
        </pc:spChg>
        <pc:spChg chg="mod">
          <ac:chgData name="Uwe Wieben" userId="d09b4ab1-375b-4f5c-b56f-9b2fe7ada6ab" providerId="ADAL" clId="{93778C69-1DE9-41CC-B1D6-9C3E77343A5B}" dt="2023-02-07T08:53:52.985" v="854"/>
          <ac:spMkLst>
            <pc:docMk/>
            <pc:sldMk cId="3254129558" sldId="267"/>
            <ac:spMk id="38" creationId="{A89B45AD-1CC7-D31E-01A6-ECE9C833A85C}"/>
          </ac:spMkLst>
        </pc:spChg>
        <pc:spChg chg="mod">
          <ac:chgData name="Uwe Wieben" userId="d09b4ab1-375b-4f5c-b56f-9b2fe7ada6ab" providerId="ADAL" clId="{93778C69-1DE9-41CC-B1D6-9C3E77343A5B}" dt="2023-02-07T08:53:52.985" v="854"/>
          <ac:spMkLst>
            <pc:docMk/>
            <pc:sldMk cId="3254129558" sldId="267"/>
            <ac:spMk id="39" creationId="{06F48841-251E-8CA8-D01F-FFF5116226A1}"/>
          </ac:spMkLst>
        </pc:spChg>
        <pc:spChg chg="mod">
          <ac:chgData name="Uwe Wieben" userId="d09b4ab1-375b-4f5c-b56f-9b2fe7ada6ab" providerId="ADAL" clId="{93778C69-1DE9-41CC-B1D6-9C3E77343A5B}" dt="2023-02-07T08:53:52.985" v="854"/>
          <ac:spMkLst>
            <pc:docMk/>
            <pc:sldMk cId="3254129558" sldId="267"/>
            <ac:spMk id="42" creationId="{F873047B-DE2D-2678-F254-519D2EBA7E05}"/>
          </ac:spMkLst>
        </pc:spChg>
        <pc:spChg chg="mod">
          <ac:chgData name="Uwe Wieben" userId="d09b4ab1-375b-4f5c-b56f-9b2fe7ada6ab" providerId="ADAL" clId="{93778C69-1DE9-41CC-B1D6-9C3E77343A5B}" dt="2023-02-07T08:53:52.985" v="854"/>
          <ac:spMkLst>
            <pc:docMk/>
            <pc:sldMk cId="3254129558" sldId="267"/>
            <ac:spMk id="43" creationId="{63CDD2EA-EC75-F34A-835C-6E0F0A839DDC}"/>
          </ac:spMkLst>
        </pc:spChg>
        <pc:spChg chg="mod">
          <ac:chgData name="Uwe Wieben" userId="d09b4ab1-375b-4f5c-b56f-9b2fe7ada6ab" providerId="ADAL" clId="{93778C69-1DE9-41CC-B1D6-9C3E77343A5B}" dt="2023-02-07T08:53:52.985" v="854"/>
          <ac:spMkLst>
            <pc:docMk/>
            <pc:sldMk cId="3254129558" sldId="267"/>
            <ac:spMk id="44" creationId="{27D75580-EDB5-FE9D-3BC4-FC483B239FD2}"/>
          </ac:spMkLst>
        </pc:spChg>
        <pc:spChg chg="add del mod">
          <ac:chgData name="Uwe Wieben" userId="d09b4ab1-375b-4f5c-b56f-9b2fe7ada6ab" providerId="ADAL" clId="{93778C69-1DE9-41CC-B1D6-9C3E77343A5B}" dt="2023-02-07T08:56:11.873" v="863" actId="478"/>
          <ac:spMkLst>
            <pc:docMk/>
            <pc:sldMk cId="3254129558" sldId="267"/>
            <ac:spMk id="46" creationId="{07DD669F-BB4E-F7F6-F395-51C425FF55D1}"/>
          </ac:spMkLst>
        </pc:spChg>
        <pc:spChg chg="add mod">
          <ac:chgData name="Uwe Wieben" userId="d09b4ab1-375b-4f5c-b56f-9b2fe7ada6ab" providerId="ADAL" clId="{93778C69-1DE9-41CC-B1D6-9C3E77343A5B}" dt="2023-02-07T08:57:48.210" v="899" actId="1076"/>
          <ac:spMkLst>
            <pc:docMk/>
            <pc:sldMk cId="3254129558" sldId="267"/>
            <ac:spMk id="51" creationId="{F428071F-62D3-739E-B8FB-5DD7AAA72905}"/>
          </ac:spMkLst>
        </pc:spChg>
        <pc:spChg chg="add mod">
          <ac:chgData name="Uwe Wieben" userId="d09b4ab1-375b-4f5c-b56f-9b2fe7ada6ab" providerId="ADAL" clId="{93778C69-1DE9-41CC-B1D6-9C3E77343A5B}" dt="2023-02-07T08:59:06.215" v="937" actId="20577"/>
          <ac:spMkLst>
            <pc:docMk/>
            <pc:sldMk cId="3254129558" sldId="267"/>
            <ac:spMk id="52" creationId="{C15CDB28-99C0-AF01-0E51-85E90476A958}"/>
          </ac:spMkLst>
        </pc:spChg>
        <pc:grpChg chg="add mod">
          <ac:chgData name="Uwe Wieben" userId="d09b4ab1-375b-4f5c-b56f-9b2fe7ada6ab" providerId="ADAL" clId="{93778C69-1DE9-41CC-B1D6-9C3E77343A5B}" dt="2023-02-07T08:53:32.643" v="850" actId="164"/>
          <ac:grpSpMkLst>
            <pc:docMk/>
            <pc:sldMk cId="3254129558" sldId="267"/>
            <ac:grpSpMk id="16" creationId="{D4BEDD49-0C11-8103-0F56-D28EAF20FBF4}"/>
          </ac:grpSpMkLst>
        </pc:grpChg>
        <pc:grpChg chg="add mod">
          <ac:chgData name="Uwe Wieben" userId="d09b4ab1-375b-4f5c-b56f-9b2fe7ada6ab" providerId="ADAL" clId="{93778C69-1DE9-41CC-B1D6-9C3E77343A5B}" dt="2023-02-07T08:53:40.140" v="852" actId="1076"/>
          <ac:grpSpMkLst>
            <pc:docMk/>
            <pc:sldMk cId="3254129558" sldId="267"/>
            <ac:grpSpMk id="18" creationId="{0828D5D3-94FC-33EB-F014-A49BD3B4C187}"/>
          </ac:grpSpMkLst>
        </pc:grpChg>
        <pc:grpChg chg="add mod">
          <ac:chgData name="Uwe Wieben" userId="d09b4ab1-375b-4f5c-b56f-9b2fe7ada6ab" providerId="ADAL" clId="{93778C69-1DE9-41CC-B1D6-9C3E77343A5B}" dt="2023-02-07T08:53:41.966" v="853"/>
          <ac:grpSpMkLst>
            <pc:docMk/>
            <pc:sldMk cId="3254129558" sldId="267"/>
            <ac:grpSpMk id="23" creationId="{BACB778F-2FD9-8DD0-FC2E-84B80AFE26CC}"/>
          </ac:grpSpMkLst>
        </pc:grpChg>
        <pc:grpChg chg="add mod ord">
          <ac:chgData name="Uwe Wieben" userId="d09b4ab1-375b-4f5c-b56f-9b2fe7ada6ab" providerId="ADAL" clId="{93778C69-1DE9-41CC-B1D6-9C3E77343A5B}" dt="2023-02-07T08:54:15.568" v="856" actId="171"/>
          <ac:grpSpMkLst>
            <pc:docMk/>
            <pc:sldMk cId="3254129558" sldId="267"/>
            <ac:grpSpMk id="31" creationId="{F1A9A238-DEE2-7964-00FE-556E7830E671}"/>
          </ac:grpSpMkLst>
        </pc:grpChg>
        <pc:grpChg chg="add mod ord">
          <ac:chgData name="Uwe Wieben" userId="d09b4ab1-375b-4f5c-b56f-9b2fe7ada6ab" providerId="ADAL" clId="{93778C69-1DE9-41CC-B1D6-9C3E77343A5B}" dt="2023-02-07T08:54:15.568" v="856" actId="171"/>
          <ac:grpSpMkLst>
            <pc:docMk/>
            <pc:sldMk cId="3254129558" sldId="267"/>
            <ac:grpSpMk id="36" creationId="{FFF17FEE-9D59-7906-5CD1-3F5DB9C5CA08}"/>
          </ac:grpSpMkLst>
        </pc:grpChg>
        <pc:grpChg chg="add mod ord">
          <ac:chgData name="Uwe Wieben" userId="d09b4ab1-375b-4f5c-b56f-9b2fe7ada6ab" providerId="ADAL" clId="{93778C69-1DE9-41CC-B1D6-9C3E77343A5B}" dt="2023-02-07T08:54:15.568" v="856" actId="171"/>
          <ac:grpSpMkLst>
            <pc:docMk/>
            <pc:sldMk cId="3254129558" sldId="267"/>
            <ac:grpSpMk id="41" creationId="{02236A5E-8644-3075-0CE7-BC0C23ACA48D}"/>
          </ac:grpSpMkLst>
        </pc:grpChg>
        <pc:picChg chg="mod ord modCrop">
          <ac:chgData name="Uwe Wieben" userId="d09b4ab1-375b-4f5c-b56f-9b2fe7ada6ab" providerId="ADAL" clId="{93778C69-1DE9-41CC-B1D6-9C3E77343A5B}" dt="2023-02-07T08:54:32.035" v="858" actId="166"/>
          <ac:picMkLst>
            <pc:docMk/>
            <pc:sldMk cId="3254129558" sldId="267"/>
            <ac:picMk id="4" creationId="{0EB5FF7F-05C2-4090-8308-19DE6A04AAAD}"/>
          </ac:picMkLst>
        </pc:picChg>
        <pc:picChg chg="add mod">
          <ac:chgData name="Uwe Wieben" userId="d09b4ab1-375b-4f5c-b56f-9b2fe7ada6ab" providerId="ADAL" clId="{93778C69-1DE9-41CC-B1D6-9C3E77343A5B}" dt="2023-02-07T08:59:47.701" v="938" actId="207"/>
          <ac:picMkLst>
            <pc:docMk/>
            <pc:sldMk cId="3254129558" sldId="267"/>
            <ac:picMk id="13" creationId="{F5EDF29B-EFBD-B805-D429-C791B5D4006A}"/>
          </ac:picMkLst>
        </pc:picChg>
        <pc:picChg chg="mod">
          <ac:chgData name="Uwe Wieben" userId="d09b4ab1-375b-4f5c-b56f-9b2fe7ada6ab" providerId="ADAL" clId="{93778C69-1DE9-41CC-B1D6-9C3E77343A5B}" dt="2023-02-07T08:53:34.399" v="851"/>
          <ac:picMkLst>
            <pc:docMk/>
            <pc:sldMk cId="3254129558" sldId="267"/>
            <ac:picMk id="22" creationId="{3A75F0A7-A622-B5A7-858C-E1A21A45B5A5}"/>
          </ac:picMkLst>
        </pc:picChg>
        <pc:picChg chg="mod">
          <ac:chgData name="Uwe Wieben" userId="d09b4ab1-375b-4f5c-b56f-9b2fe7ada6ab" providerId="ADAL" clId="{93778C69-1DE9-41CC-B1D6-9C3E77343A5B}" dt="2023-02-07T09:00:13.582" v="939" actId="207"/>
          <ac:picMkLst>
            <pc:docMk/>
            <pc:sldMk cId="3254129558" sldId="267"/>
            <ac:picMk id="27" creationId="{AFE42B37-0276-5916-FFFA-1F64931EB6EE}"/>
          </ac:picMkLst>
        </pc:picChg>
        <pc:picChg chg="mod">
          <ac:chgData name="Uwe Wieben" userId="d09b4ab1-375b-4f5c-b56f-9b2fe7ada6ab" providerId="ADAL" clId="{93778C69-1DE9-41CC-B1D6-9C3E77343A5B}" dt="2023-02-07T08:53:52.985" v="854"/>
          <ac:picMkLst>
            <pc:docMk/>
            <pc:sldMk cId="3254129558" sldId="267"/>
            <ac:picMk id="35" creationId="{71B7C250-3FF6-68AA-502D-72C042E3BD5A}"/>
          </ac:picMkLst>
        </pc:picChg>
        <pc:picChg chg="mod">
          <ac:chgData name="Uwe Wieben" userId="d09b4ab1-375b-4f5c-b56f-9b2fe7ada6ab" providerId="ADAL" clId="{93778C69-1DE9-41CC-B1D6-9C3E77343A5B}" dt="2023-02-07T08:53:52.985" v="854"/>
          <ac:picMkLst>
            <pc:docMk/>
            <pc:sldMk cId="3254129558" sldId="267"/>
            <ac:picMk id="40" creationId="{ABB95372-67BB-D85C-76C7-4A9A9D6C9B9E}"/>
          </ac:picMkLst>
        </pc:picChg>
        <pc:picChg chg="mod">
          <ac:chgData name="Uwe Wieben" userId="d09b4ab1-375b-4f5c-b56f-9b2fe7ada6ab" providerId="ADAL" clId="{93778C69-1DE9-41CC-B1D6-9C3E77343A5B}" dt="2023-02-07T08:53:52.985" v="854"/>
          <ac:picMkLst>
            <pc:docMk/>
            <pc:sldMk cId="3254129558" sldId="267"/>
            <ac:picMk id="45" creationId="{308FBAC4-52D3-F199-58A8-86390E51833A}"/>
          </ac:picMkLst>
        </pc:picChg>
        <pc:picChg chg="add mod modCrop">
          <ac:chgData name="Uwe Wieben" userId="d09b4ab1-375b-4f5c-b56f-9b2fe7ada6ab" providerId="ADAL" clId="{93778C69-1DE9-41CC-B1D6-9C3E77343A5B}" dt="2023-02-07T08:58:27.196" v="903" actId="108"/>
          <ac:picMkLst>
            <pc:docMk/>
            <pc:sldMk cId="3254129558" sldId="267"/>
            <ac:picMk id="50" creationId="{81CE7A2B-8DF7-D98B-0835-FE70DFF927C4}"/>
          </ac:picMkLst>
        </pc:picChg>
        <pc:cxnChg chg="add mod ord">
          <ac:chgData name="Uwe Wieben" userId="d09b4ab1-375b-4f5c-b56f-9b2fe7ada6ab" providerId="ADAL" clId="{93778C69-1DE9-41CC-B1D6-9C3E77343A5B}" dt="2023-02-07T08:54:15.568" v="856" actId="171"/>
          <ac:cxnSpMkLst>
            <pc:docMk/>
            <pc:sldMk cId="3254129558" sldId="267"/>
            <ac:cxnSpMk id="28" creationId="{3DC01C01-D5FB-FFD4-04B6-2FDE084EBF8C}"/>
          </ac:cxnSpMkLst>
        </pc:cxnChg>
        <pc:cxnChg chg="add mod ord">
          <ac:chgData name="Uwe Wieben" userId="d09b4ab1-375b-4f5c-b56f-9b2fe7ada6ab" providerId="ADAL" clId="{93778C69-1DE9-41CC-B1D6-9C3E77343A5B}" dt="2023-02-07T08:54:15.568" v="856" actId="171"/>
          <ac:cxnSpMkLst>
            <pc:docMk/>
            <pc:sldMk cId="3254129558" sldId="267"/>
            <ac:cxnSpMk id="29" creationId="{5648436F-8B06-7F45-9ABC-A3CAD36B3CA4}"/>
          </ac:cxnSpMkLst>
        </pc:cxnChg>
        <pc:cxnChg chg="add mod ord">
          <ac:chgData name="Uwe Wieben" userId="d09b4ab1-375b-4f5c-b56f-9b2fe7ada6ab" providerId="ADAL" clId="{93778C69-1DE9-41CC-B1D6-9C3E77343A5B}" dt="2023-02-07T08:54:15.568" v="856" actId="171"/>
          <ac:cxnSpMkLst>
            <pc:docMk/>
            <pc:sldMk cId="3254129558" sldId="267"/>
            <ac:cxnSpMk id="30" creationId="{54B5711F-3018-65DC-E117-B49714016224}"/>
          </ac:cxnSpMkLst>
        </pc:cxnChg>
      </pc:sldChg>
      <pc:sldChg chg="add del">
        <pc:chgData name="Uwe Wieben" userId="d09b4ab1-375b-4f5c-b56f-9b2fe7ada6ab" providerId="ADAL" clId="{93778C69-1DE9-41CC-B1D6-9C3E77343A5B}" dt="2023-02-07T08:48:05.870" v="764" actId="47"/>
        <pc:sldMkLst>
          <pc:docMk/>
          <pc:sldMk cId="4162682858" sldId="267"/>
        </pc:sldMkLst>
      </pc:sldChg>
      <pc:sldChg chg="delSp modSp add mod ord">
        <pc:chgData name="Uwe Wieben" userId="d09b4ab1-375b-4f5c-b56f-9b2fe7ada6ab" providerId="ADAL" clId="{93778C69-1DE9-41CC-B1D6-9C3E77343A5B}" dt="2023-02-07T11:17:06.724" v="1718" actId="478"/>
        <pc:sldMkLst>
          <pc:docMk/>
          <pc:sldMk cId="4077276337" sldId="268"/>
        </pc:sldMkLst>
        <pc:spChg chg="mod">
          <ac:chgData name="Uwe Wieben" userId="d09b4ab1-375b-4f5c-b56f-9b2fe7ada6ab" providerId="ADAL" clId="{93778C69-1DE9-41CC-B1D6-9C3E77343A5B}" dt="2023-02-07T11:14:58.329" v="1714"/>
          <ac:spMkLst>
            <pc:docMk/>
            <pc:sldMk cId="4077276337" sldId="268"/>
            <ac:spMk id="5" creationId="{4A3D52E1-642F-00B3-A23D-459186792C9C}"/>
          </ac:spMkLst>
        </pc:spChg>
        <pc:spChg chg="mod">
          <ac:chgData name="Uwe Wieben" userId="d09b4ab1-375b-4f5c-b56f-9b2fe7ada6ab" providerId="ADAL" clId="{93778C69-1DE9-41CC-B1D6-9C3E77343A5B}" dt="2023-02-07T11:16:40.178" v="1717"/>
          <ac:spMkLst>
            <pc:docMk/>
            <pc:sldMk cId="4077276337" sldId="268"/>
            <ac:spMk id="10" creationId="{902F73D0-72A0-BF6D-EC97-6D2D9BA4ECED}"/>
          </ac:spMkLst>
        </pc:spChg>
        <pc:spChg chg="mod">
          <ac:chgData name="Uwe Wieben" userId="d09b4ab1-375b-4f5c-b56f-9b2fe7ada6ab" providerId="ADAL" clId="{93778C69-1DE9-41CC-B1D6-9C3E77343A5B}" dt="2023-02-07T09:57:10.971" v="1536" actId="114"/>
          <ac:spMkLst>
            <pc:docMk/>
            <pc:sldMk cId="4077276337" sldId="268"/>
            <ac:spMk id="15" creationId="{2CD0983F-815B-6E15-68EB-4844B548FAF6}"/>
          </ac:spMkLst>
        </pc:spChg>
        <pc:grpChg chg="mod">
          <ac:chgData name="Uwe Wieben" userId="d09b4ab1-375b-4f5c-b56f-9b2fe7ada6ab" providerId="ADAL" clId="{93778C69-1DE9-41CC-B1D6-9C3E77343A5B}" dt="2023-02-07T09:02:01.098" v="976" actId="1037"/>
          <ac:grpSpMkLst>
            <pc:docMk/>
            <pc:sldMk cId="4077276337" sldId="268"/>
            <ac:grpSpMk id="16" creationId="{D4BEDD49-0C11-8103-0F56-D28EAF20FBF4}"/>
          </ac:grpSpMkLst>
        </pc:grpChg>
        <pc:grpChg chg="mod">
          <ac:chgData name="Uwe Wieben" userId="d09b4ab1-375b-4f5c-b56f-9b2fe7ada6ab" providerId="ADAL" clId="{93778C69-1DE9-41CC-B1D6-9C3E77343A5B}" dt="2023-02-07T09:02:01.098" v="976" actId="1037"/>
          <ac:grpSpMkLst>
            <pc:docMk/>
            <pc:sldMk cId="4077276337" sldId="268"/>
            <ac:grpSpMk id="18" creationId="{0828D5D3-94FC-33EB-F014-A49BD3B4C187}"/>
          </ac:grpSpMkLst>
        </pc:grpChg>
        <pc:grpChg chg="mod">
          <ac:chgData name="Uwe Wieben" userId="d09b4ab1-375b-4f5c-b56f-9b2fe7ada6ab" providerId="ADAL" clId="{93778C69-1DE9-41CC-B1D6-9C3E77343A5B}" dt="2023-02-07T09:02:01.098" v="976" actId="1037"/>
          <ac:grpSpMkLst>
            <pc:docMk/>
            <pc:sldMk cId="4077276337" sldId="268"/>
            <ac:grpSpMk id="23" creationId="{BACB778F-2FD9-8DD0-FC2E-84B80AFE26CC}"/>
          </ac:grpSpMkLst>
        </pc:grpChg>
        <pc:grpChg chg="mod">
          <ac:chgData name="Uwe Wieben" userId="d09b4ab1-375b-4f5c-b56f-9b2fe7ada6ab" providerId="ADAL" clId="{93778C69-1DE9-41CC-B1D6-9C3E77343A5B}" dt="2023-02-07T09:02:01.098" v="976" actId="1037"/>
          <ac:grpSpMkLst>
            <pc:docMk/>
            <pc:sldMk cId="4077276337" sldId="268"/>
            <ac:grpSpMk id="31" creationId="{F1A9A238-DEE2-7964-00FE-556E7830E671}"/>
          </ac:grpSpMkLst>
        </pc:grpChg>
        <pc:grpChg chg="mod">
          <ac:chgData name="Uwe Wieben" userId="d09b4ab1-375b-4f5c-b56f-9b2fe7ada6ab" providerId="ADAL" clId="{93778C69-1DE9-41CC-B1D6-9C3E77343A5B}" dt="2023-02-07T09:02:01.098" v="976" actId="1037"/>
          <ac:grpSpMkLst>
            <pc:docMk/>
            <pc:sldMk cId="4077276337" sldId="268"/>
            <ac:grpSpMk id="36" creationId="{FFF17FEE-9D59-7906-5CD1-3F5DB9C5CA08}"/>
          </ac:grpSpMkLst>
        </pc:grpChg>
        <pc:grpChg chg="mod">
          <ac:chgData name="Uwe Wieben" userId="d09b4ab1-375b-4f5c-b56f-9b2fe7ada6ab" providerId="ADAL" clId="{93778C69-1DE9-41CC-B1D6-9C3E77343A5B}" dt="2023-02-07T09:02:01.098" v="976" actId="1037"/>
          <ac:grpSpMkLst>
            <pc:docMk/>
            <pc:sldMk cId="4077276337" sldId="268"/>
            <ac:grpSpMk id="41" creationId="{02236A5E-8644-3075-0CE7-BC0C23ACA48D}"/>
          </ac:grpSpMkLst>
        </pc:grpChg>
        <pc:cxnChg chg="mod">
          <ac:chgData name="Uwe Wieben" userId="d09b4ab1-375b-4f5c-b56f-9b2fe7ada6ab" providerId="ADAL" clId="{93778C69-1DE9-41CC-B1D6-9C3E77343A5B}" dt="2023-02-07T09:02:01.098" v="976" actId="1037"/>
          <ac:cxnSpMkLst>
            <pc:docMk/>
            <pc:sldMk cId="4077276337" sldId="268"/>
            <ac:cxnSpMk id="28" creationId="{3DC01C01-D5FB-FFD4-04B6-2FDE084EBF8C}"/>
          </ac:cxnSpMkLst>
        </pc:cxnChg>
        <pc:cxnChg chg="del mod">
          <ac:chgData name="Uwe Wieben" userId="d09b4ab1-375b-4f5c-b56f-9b2fe7ada6ab" providerId="ADAL" clId="{93778C69-1DE9-41CC-B1D6-9C3E77343A5B}" dt="2023-02-07T11:17:06.724" v="1718" actId="478"/>
          <ac:cxnSpMkLst>
            <pc:docMk/>
            <pc:sldMk cId="4077276337" sldId="268"/>
            <ac:cxnSpMk id="29" creationId="{5648436F-8B06-7F45-9ABC-A3CAD36B3CA4}"/>
          </ac:cxnSpMkLst>
        </pc:cxnChg>
        <pc:cxnChg chg="mod">
          <ac:chgData name="Uwe Wieben" userId="d09b4ab1-375b-4f5c-b56f-9b2fe7ada6ab" providerId="ADAL" clId="{93778C69-1DE9-41CC-B1D6-9C3E77343A5B}" dt="2023-02-07T09:02:01.098" v="976" actId="1037"/>
          <ac:cxnSpMkLst>
            <pc:docMk/>
            <pc:sldMk cId="4077276337" sldId="268"/>
            <ac:cxnSpMk id="30" creationId="{54B5711F-3018-65DC-E117-B49714016224}"/>
          </ac:cxnSpMkLst>
        </pc:cxnChg>
        <pc:cxnChg chg="mod">
          <ac:chgData name="Uwe Wieben" userId="d09b4ab1-375b-4f5c-b56f-9b2fe7ada6ab" providerId="ADAL" clId="{93778C69-1DE9-41CC-B1D6-9C3E77343A5B}" dt="2023-02-07T09:02:01.098" v="976" actId="1037"/>
          <ac:cxnSpMkLst>
            <pc:docMk/>
            <pc:sldMk cId="4077276337" sldId="268"/>
            <ac:cxnSpMk id="47" creationId="{ABD63E79-D836-7BCE-2F54-7C872FBBFB12}"/>
          </ac:cxnSpMkLst>
        </pc:cxnChg>
        <pc:cxnChg chg="mod">
          <ac:chgData name="Uwe Wieben" userId="d09b4ab1-375b-4f5c-b56f-9b2fe7ada6ab" providerId="ADAL" clId="{93778C69-1DE9-41CC-B1D6-9C3E77343A5B}" dt="2023-02-07T09:02:01.098" v="976" actId="1037"/>
          <ac:cxnSpMkLst>
            <pc:docMk/>
            <pc:sldMk cId="4077276337" sldId="268"/>
            <ac:cxnSpMk id="49" creationId="{616459DD-213A-0EE4-5B23-D09C5689B21D}"/>
          </ac:cxnSpMkLst>
        </pc:cxnChg>
        <pc:cxnChg chg="mod">
          <ac:chgData name="Uwe Wieben" userId="d09b4ab1-375b-4f5c-b56f-9b2fe7ada6ab" providerId="ADAL" clId="{93778C69-1DE9-41CC-B1D6-9C3E77343A5B}" dt="2023-02-07T09:02:01.098" v="976" actId="1037"/>
          <ac:cxnSpMkLst>
            <pc:docMk/>
            <pc:sldMk cId="4077276337" sldId="268"/>
            <ac:cxnSpMk id="61" creationId="{01A52DAC-A19D-84FA-7A8D-B1128784B5DD}"/>
          </ac:cxnSpMkLst>
        </pc:cxnChg>
      </pc:sldChg>
      <pc:sldChg chg="addSp delSp modSp add mod ord">
        <pc:chgData name="Uwe Wieben" userId="d09b4ab1-375b-4f5c-b56f-9b2fe7ada6ab" providerId="ADAL" clId="{93778C69-1DE9-41CC-B1D6-9C3E77343A5B}" dt="2023-02-07T11:16:04.525" v="1716"/>
        <pc:sldMkLst>
          <pc:docMk/>
          <pc:sldMk cId="111800174" sldId="269"/>
        </pc:sldMkLst>
        <pc:spChg chg="mod">
          <ac:chgData name="Uwe Wieben" userId="d09b4ab1-375b-4f5c-b56f-9b2fe7ada6ab" providerId="ADAL" clId="{93778C69-1DE9-41CC-B1D6-9C3E77343A5B}" dt="2023-02-07T10:08:53.741" v="1653" actId="14100"/>
          <ac:spMkLst>
            <pc:docMk/>
            <pc:sldMk cId="111800174" sldId="269"/>
            <ac:spMk id="2" creationId="{1559E7B1-FD87-8EB0-FAE8-249A9A10AB76}"/>
          </ac:spMkLst>
        </pc:spChg>
        <pc:spChg chg="mod">
          <ac:chgData name="Uwe Wieben" userId="d09b4ab1-375b-4f5c-b56f-9b2fe7ada6ab" providerId="ADAL" clId="{93778C69-1DE9-41CC-B1D6-9C3E77343A5B}" dt="2023-02-07T09:57:17.411" v="1537" actId="114"/>
          <ac:spMkLst>
            <pc:docMk/>
            <pc:sldMk cId="111800174" sldId="269"/>
            <ac:spMk id="15" creationId="{2CD0983F-815B-6E15-68EB-4844B548FAF6}"/>
          </ac:spMkLst>
        </pc:spChg>
        <pc:spChg chg="add mod">
          <ac:chgData name="Uwe Wieben" userId="d09b4ab1-375b-4f5c-b56f-9b2fe7ada6ab" providerId="ADAL" clId="{93778C69-1DE9-41CC-B1D6-9C3E77343A5B}" dt="2023-02-07T10:06:07.995" v="1651" actId="207"/>
          <ac:spMkLst>
            <pc:docMk/>
            <pc:sldMk cId="111800174" sldId="269"/>
            <ac:spMk id="18" creationId="{92B4660B-0E4F-6837-86FD-2F9DBBF0683D}"/>
          </ac:spMkLst>
        </pc:spChg>
        <pc:spChg chg="add mod">
          <ac:chgData name="Uwe Wieben" userId="d09b4ab1-375b-4f5c-b56f-9b2fe7ada6ab" providerId="ADAL" clId="{93778C69-1DE9-41CC-B1D6-9C3E77343A5B}" dt="2023-02-07T11:16:04.525" v="1716"/>
          <ac:spMkLst>
            <pc:docMk/>
            <pc:sldMk cId="111800174" sldId="269"/>
            <ac:spMk id="19" creationId="{70A422A1-5524-2A2E-AD4F-3EF19BDBE38B}"/>
          </ac:spMkLst>
        </pc:spChg>
        <pc:spChg chg="add mod">
          <ac:chgData name="Uwe Wieben" userId="d09b4ab1-375b-4f5c-b56f-9b2fe7ada6ab" providerId="ADAL" clId="{93778C69-1DE9-41CC-B1D6-9C3E77343A5B}" dt="2023-02-07T10:07:49.574" v="1652" actId="1076"/>
          <ac:spMkLst>
            <pc:docMk/>
            <pc:sldMk cId="111800174" sldId="269"/>
            <ac:spMk id="46" creationId="{EEA59310-3C2B-6D54-EC9D-5E459FC8AC6D}"/>
          </ac:spMkLst>
        </pc:spChg>
        <pc:spChg chg="add mod">
          <ac:chgData name="Uwe Wieben" userId="d09b4ab1-375b-4f5c-b56f-9b2fe7ada6ab" providerId="ADAL" clId="{93778C69-1DE9-41CC-B1D6-9C3E77343A5B}" dt="2023-02-07T10:07:49.574" v="1652" actId="1076"/>
          <ac:spMkLst>
            <pc:docMk/>
            <pc:sldMk cId="111800174" sldId="269"/>
            <ac:spMk id="48" creationId="{2C34060F-36D3-DC75-8DAC-822E14BFE5F5}"/>
          </ac:spMkLst>
        </pc:spChg>
        <pc:spChg chg="del">
          <ac:chgData name="Uwe Wieben" userId="d09b4ab1-375b-4f5c-b56f-9b2fe7ada6ab" providerId="ADAL" clId="{93778C69-1DE9-41CC-B1D6-9C3E77343A5B}" dt="2023-02-07T09:03:05.430" v="984" actId="478"/>
          <ac:spMkLst>
            <pc:docMk/>
            <pc:sldMk cId="111800174" sldId="269"/>
            <ac:spMk id="51" creationId="{F428071F-62D3-739E-B8FB-5DD7AAA72905}"/>
          </ac:spMkLst>
        </pc:spChg>
        <pc:spChg chg="del">
          <ac:chgData name="Uwe Wieben" userId="d09b4ab1-375b-4f5c-b56f-9b2fe7ada6ab" providerId="ADAL" clId="{93778C69-1DE9-41CC-B1D6-9C3E77343A5B}" dt="2023-02-07T09:03:02.710" v="983" actId="478"/>
          <ac:spMkLst>
            <pc:docMk/>
            <pc:sldMk cId="111800174" sldId="269"/>
            <ac:spMk id="52" creationId="{C15CDB28-99C0-AF01-0E51-85E90476A958}"/>
          </ac:spMkLst>
        </pc:spChg>
        <pc:spChg chg="add mod">
          <ac:chgData name="Uwe Wieben" userId="d09b4ab1-375b-4f5c-b56f-9b2fe7ada6ab" providerId="ADAL" clId="{93778C69-1DE9-41CC-B1D6-9C3E77343A5B}" dt="2023-02-07T10:04:30.073" v="1648" actId="404"/>
          <ac:spMkLst>
            <pc:docMk/>
            <pc:sldMk cId="111800174" sldId="269"/>
            <ac:spMk id="57" creationId="{83ADCF5E-5C63-BE94-A41F-5E18C6D9E91E}"/>
          </ac:spMkLst>
        </pc:spChg>
        <pc:spChg chg="add mod">
          <ac:chgData name="Uwe Wieben" userId="d09b4ab1-375b-4f5c-b56f-9b2fe7ada6ab" providerId="ADAL" clId="{93778C69-1DE9-41CC-B1D6-9C3E77343A5B}" dt="2023-02-07T11:10:56.572" v="1710" actId="2711"/>
          <ac:spMkLst>
            <pc:docMk/>
            <pc:sldMk cId="111800174" sldId="269"/>
            <ac:spMk id="58" creationId="{7E762E7A-F63D-8F54-3914-6B9F812FA69A}"/>
          </ac:spMkLst>
        </pc:spChg>
        <pc:spChg chg="add mod">
          <ac:chgData name="Uwe Wieben" userId="d09b4ab1-375b-4f5c-b56f-9b2fe7ada6ab" providerId="ADAL" clId="{93778C69-1DE9-41CC-B1D6-9C3E77343A5B}" dt="2023-02-07T09:58:52.923" v="1571" actId="1036"/>
          <ac:spMkLst>
            <pc:docMk/>
            <pc:sldMk cId="111800174" sldId="269"/>
            <ac:spMk id="63" creationId="{9B878DDA-01B1-E226-D94E-A0ABD88C4A6A}"/>
          </ac:spMkLst>
        </pc:spChg>
        <pc:spChg chg="add mod ord">
          <ac:chgData name="Uwe Wieben" userId="d09b4ab1-375b-4f5c-b56f-9b2fe7ada6ab" providerId="ADAL" clId="{93778C69-1DE9-41CC-B1D6-9C3E77343A5B}" dt="2023-02-07T09:58:52.923" v="1571" actId="1036"/>
          <ac:spMkLst>
            <pc:docMk/>
            <pc:sldMk cId="111800174" sldId="269"/>
            <ac:spMk id="67" creationId="{8C3524FA-6B6F-52DC-5041-EF9D9CA255ED}"/>
          </ac:spMkLst>
        </pc:spChg>
        <pc:spChg chg="add mod ord">
          <ac:chgData name="Uwe Wieben" userId="d09b4ab1-375b-4f5c-b56f-9b2fe7ada6ab" providerId="ADAL" clId="{93778C69-1DE9-41CC-B1D6-9C3E77343A5B}" dt="2023-02-07T09:58:52.923" v="1571" actId="1036"/>
          <ac:spMkLst>
            <pc:docMk/>
            <pc:sldMk cId="111800174" sldId="269"/>
            <ac:spMk id="68" creationId="{B830B6BA-774B-CFAD-D824-A5C3E4CCC4D6}"/>
          </ac:spMkLst>
        </pc:spChg>
        <pc:spChg chg="add mod ord">
          <ac:chgData name="Uwe Wieben" userId="d09b4ab1-375b-4f5c-b56f-9b2fe7ada6ab" providerId="ADAL" clId="{93778C69-1DE9-41CC-B1D6-9C3E77343A5B}" dt="2023-02-07T09:58:52.923" v="1571" actId="1036"/>
          <ac:spMkLst>
            <pc:docMk/>
            <pc:sldMk cId="111800174" sldId="269"/>
            <ac:spMk id="69" creationId="{1A45A29D-86D9-5BBF-51EB-2AA017770FC6}"/>
          </ac:spMkLst>
        </pc:spChg>
        <pc:spChg chg="add mod">
          <ac:chgData name="Uwe Wieben" userId="d09b4ab1-375b-4f5c-b56f-9b2fe7ada6ab" providerId="ADAL" clId="{93778C69-1DE9-41CC-B1D6-9C3E77343A5B}" dt="2023-02-07T09:58:52.923" v="1571" actId="1036"/>
          <ac:spMkLst>
            <pc:docMk/>
            <pc:sldMk cId="111800174" sldId="269"/>
            <ac:spMk id="70" creationId="{3EC7E6B4-53EE-554E-31A6-3F3BCF0B3B8E}"/>
          </ac:spMkLst>
        </pc:spChg>
        <pc:spChg chg="add del mod">
          <ac:chgData name="Uwe Wieben" userId="d09b4ab1-375b-4f5c-b56f-9b2fe7ada6ab" providerId="ADAL" clId="{93778C69-1DE9-41CC-B1D6-9C3E77343A5B}" dt="2023-02-07T09:20:20.015" v="1364" actId="478"/>
          <ac:spMkLst>
            <pc:docMk/>
            <pc:sldMk cId="111800174" sldId="269"/>
            <ac:spMk id="71" creationId="{6707D10C-C2A2-3BFE-69AD-F89B2D577091}"/>
          </ac:spMkLst>
        </pc:spChg>
        <pc:spChg chg="add mod">
          <ac:chgData name="Uwe Wieben" userId="d09b4ab1-375b-4f5c-b56f-9b2fe7ada6ab" providerId="ADAL" clId="{93778C69-1DE9-41CC-B1D6-9C3E77343A5B}" dt="2023-02-07T09:58:52.923" v="1571" actId="1036"/>
          <ac:spMkLst>
            <pc:docMk/>
            <pc:sldMk cId="111800174" sldId="269"/>
            <ac:spMk id="72" creationId="{E3C063BE-7056-438B-F806-4CD1E0641E74}"/>
          </ac:spMkLst>
        </pc:spChg>
        <pc:spChg chg="add mod">
          <ac:chgData name="Uwe Wieben" userId="d09b4ab1-375b-4f5c-b56f-9b2fe7ada6ab" providerId="ADAL" clId="{93778C69-1DE9-41CC-B1D6-9C3E77343A5B}" dt="2023-02-07T09:58:52.923" v="1571" actId="1036"/>
          <ac:spMkLst>
            <pc:docMk/>
            <pc:sldMk cId="111800174" sldId="269"/>
            <ac:spMk id="73" creationId="{801C14CA-F496-1454-7FB3-603187FAFF70}"/>
          </ac:spMkLst>
        </pc:spChg>
        <pc:spChg chg="add mod">
          <ac:chgData name="Uwe Wieben" userId="d09b4ab1-375b-4f5c-b56f-9b2fe7ada6ab" providerId="ADAL" clId="{93778C69-1DE9-41CC-B1D6-9C3E77343A5B}" dt="2023-02-07T09:58:52.923" v="1571" actId="1036"/>
          <ac:spMkLst>
            <pc:docMk/>
            <pc:sldMk cId="111800174" sldId="269"/>
            <ac:spMk id="74" creationId="{0F1CF529-BC35-F0E5-E1E1-97BBD382226C}"/>
          </ac:spMkLst>
        </pc:spChg>
        <pc:spChg chg="add mod">
          <ac:chgData name="Uwe Wieben" userId="d09b4ab1-375b-4f5c-b56f-9b2fe7ada6ab" providerId="ADAL" clId="{93778C69-1DE9-41CC-B1D6-9C3E77343A5B}" dt="2023-02-07T09:58:52.923" v="1571" actId="1036"/>
          <ac:spMkLst>
            <pc:docMk/>
            <pc:sldMk cId="111800174" sldId="269"/>
            <ac:spMk id="78" creationId="{CC9618D0-620B-19DB-0562-3CD8DCE6608A}"/>
          </ac:spMkLst>
        </pc:spChg>
        <pc:spChg chg="add del mod">
          <ac:chgData name="Uwe Wieben" userId="d09b4ab1-375b-4f5c-b56f-9b2fe7ada6ab" providerId="ADAL" clId="{93778C69-1DE9-41CC-B1D6-9C3E77343A5B}" dt="2023-02-07T09:25:27.189" v="1403" actId="478"/>
          <ac:spMkLst>
            <pc:docMk/>
            <pc:sldMk cId="111800174" sldId="269"/>
            <ac:spMk id="80" creationId="{72873004-5CD7-7D89-38C7-926FB32AD64A}"/>
          </ac:spMkLst>
        </pc:spChg>
        <pc:spChg chg="add mod">
          <ac:chgData name="Uwe Wieben" userId="d09b4ab1-375b-4f5c-b56f-9b2fe7ada6ab" providerId="ADAL" clId="{93778C69-1DE9-41CC-B1D6-9C3E77343A5B}" dt="2023-02-07T09:58:52.923" v="1571" actId="1036"/>
          <ac:spMkLst>
            <pc:docMk/>
            <pc:sldMk cId="111800174" sldId="269"/>
            <ac:spMk id="82" creationId="{357880D7-C30B-D14D-30F5-C1671FCDD3A2}"/>
          </ac:spMkLst>
        </pc:spChg>
        <pc:spChg chg="add mod ord">
          <ac:chgData name="Uwe Wieben" userId="d09b4ab1-375b-4f5c-b56f-9b2fe7ada6ab" providerId="ADAL" clId="{93778C69-1DE9-41CC-B1D6-9C3E77343A5B}" dt="2023-02-07T09:58:52.923" v="1571" actId="1036"/>
          <ac:spMkLst>
            <pc:docMk/>
            <pc:sldMk cId="111800174" sldId="269"/>
            <ac:spMk id="83" creationId="{B9007F5D-026E-F10C-F943-C39FD0ED206E}"/>
          </ac:spMkLst>
        </pc:spChg>
        <pc:spChg chg="add del mod">
          <ac:chgData name="Uwe Wieben" userId="d09b4ab1-375b-4f5c-b56f-9b2fe7ada6ab" providerId="ADAL" clId="{93778C69-1DE9-41CC-B1D6-9C3E77343A5B}" dt="2023-02-07T09:28:52.412" v="1448" actId="478"/>
          <ac:spMkLst>
            <pc:docMk/>
            <pc:sldMk cId="111800174" sldId="269"/>
            <ac:spMk id="84" creationId="{397E3704-63C0-28BC-FBD3-06DB92259CA0}"/>
          </ac:spMkLst>
        </pc:spChg>
        <pc:spChg chg="add del mod">
          <ac:chgData name="Uwe Wieben" userId="d09b4ab1-375b-4f5c-b56f-9b2fe7ada6ab" providerId="ADAL" clId="{93778C69-1DE9-41CC-B1D6-9C3E77343A5B}" dt="2023-02-07T09:28:57.171" v="1450" actId="478"/>
          <ac:spMkLst>
            <pc:docMk/>
            <pc:sldMk cId="111800174" sldId="269"/>
            <ac:spMk id="85" creationId="{28E90F60-7F99-451E-FD6D-D8767200FC2C}"/>
          </ac:spMkLst>
        </pc:spChg>
        <pc:spChg chg="add mod">
          <ac:chgData name="Uwe Wieben" userId="d09b4ab1-375b-4f5c-b56f-9b2fe7ada6ab" providerId="ADAL" clId="{93778C69-1DE9-41CC-B1D6-9C3E77343A5B}" dt="2023-02-07T09:58:52.923" v="1571" actId="1036"/>
          <ac:spMkLst>
            <pc:docMk/>
            <pc:sldMk cId="111800174" sldId="269"/>
            <ac:spMk id="86" creationId="{CDB26A17-2703-3B02-77CB-530D433087C5}"/>
          </ac:spMkLst>
        </pc:spChg>
        <pc:spChg chg="add mod">
          <ac:chgData name="Uwe Wieben" userId="d09b4ab1-375b-4f5c-b56f-9b2fe7ada6ab" providerId="ADAL" clId="{93778C69-1DE9-41CC-B1D6-9C3E77343A5B}" dt="2023-02-07T09:58:52.923" v="1571" actId="1036"/>
          <ac:spMkLst>
            <pc:docMk/>
            <pc:sldMk cId="111800174" sldId="269"/>
            <ac:spMk id="87" creationId="{C858505C-1961-CCE8-2501-C31BFBD56056}"/>
          </ac:spMkLst>
        </pc:spChg>
        <pc:spChg chg="add mod">
          <ac:chgData name="Uwe Wieben" userId="d09b4ab1-375b-4f5c-b56f-9b2fe7ada6ab" providerId="ADAL" clId="{93778C69-1DE9-41CC-B1D6-9C3E77343A5B}" dt="2023-02-07T09:58:52.923" v="1571" actId="1036"/>
          <ac:spMkLst>
            <pc:docMk/>
            <pc:sldMk cId="111800174" sldId="269"/>
            <ac:spMk id="88" creationId="{9DEDA78B-3EA2-241F-5777-A3F1C4BF2A37}"/>
          </ac:spMkLst>
        </pc:spChg>
        <pc:spChg chg="add mod">
          <ac:chgData name="Uwe Wieben" userId="d09b4ab1-375b-4f5c-b56f-9b2fe7ada6ab" providerId="ADAL" clId="{93778C69-1DE9-41CC-B1D6-9C3E77343A5B}" dt="2023-02-07T09:58:52.923" v="1571" actId="1036"/>
          <ac:spMkLst>
            <pc:docMk/>
            <pc:sldMk cId="111800174" sldId="269"/>
            <ac:spMk id="89" creationId="{EE08F9F3-3CDE-1B1D-C52E-F943F3A36DF1}"/>
          </ac:spMkLst>
        </pc:spChg>
        <pc:grpChg chg="add mod">
          <ac:chgData name="Uwe Wieben" userId="d09b4ab1-375b-4f5c-b56f-9b2fe7ada6ab" providerId="ADAL" clId="{93778C69-1DE9-41CC-B1D6-9C3E77343A5B}" dt="2023-02-07T11:15:21.434" v="1715" actId="164"/>
          <ac:grpSpMkLst>
            <pc:docMk/>
            <pc:sldMk cId="111800174" sldId="269"/>
            <ac:grpSpMk id="5" creationId="{B66553DD-4B6B-F1E3-DD93-DF63259B3BB5}"/>
          </ac:grpSpMkLst>
        </pc:grpChg>
        <pc:grpChg chg="del">
          <ac:chgData name="Uwe Wieben" userId="d09b4ab1-375b-4f5c-b56f-9b2fe7ada6ab" providerId="ADAL" clId="{93778C69-1DE9-41CC-B1D6-9C3E77343A5B}" dt="2023-02-07T09:02:50.422" v="979" actId="478"/>
          <ac:grpSpMkLst>
            <pc:docMk/>
            <pc:sldMk cId="111800174" sldId="269"/>
            <ac:grpSpMk id="16" creationId="{D4BEDD49-0C11-8103-0F56-D28EAF20FBF4}"/>
          </ac:grpSpMkLst>
        </pc:grpChg>
        <pc:grpChg chg="del">
          <ac:chgData name="Uwe Wieben" userId="d09b4ab1-375b-4f5c-b56f-9b2fe7ada6ab" providerId="ADAL" clId="{93778C69-1DE9-41CC-B1D6-9C3E77343A5B}" dt="2023-02-07T09:02:50.422" v="979" actId="478"/>
          <ac:grpSpMkLst>
            <pc:docMk/>
            <pc:sldMk cId="111800174" sldId="269"/>
            <ac:grpSpMk id="18" creationId="{0828D5D3-94FC-33EB-F014-A49BD3B4C187}"/>
          </ac:grpSpMkLst>
        </pc:grpChg>
        <pc:grpChg chg="del">
          <ac:chgData name="Uwe Wieben" userId="d09b4ab1-375b-4f5c-b56f-9b2fe7ada6ab" providerId="ADAL" clId="{93778C69-1DE9-41CC-B1D6-9C3E77343A5B}" dt="2023-02-07T09:02:50.422" v="979" actId="478"/>
          <ac:grpSpMkLst>
            <pc:docMk/>
            <pc:sldMk cId="111800174" sldId="269"/>
            <ac:grpSpMk id="23" creationId="{BACB778F-2FD9-8DD0-FC2E-84B80AFE26CC}"/>
          </ac:grpSpMkLst>
        </pc:grpChg>
        <pc:grpChg chg="del">
          <ac:chgData name="Uwe Wieben" userId="d09b4ab1-375b-4f5c-b56f-9b2fe7ada6ab" providerId="ADAL" clId="{93778C69-1DE9-41CC-B1D6-9C3E77343A5B}" dt="2023-02-07T09:02:50.422" v="979" actId="478"/>
          <ac:grpSpMkLst>
            <pc:docMk/>
            <pc:sldMk cId="111800174" sldId="269"/>
            <ac:grpSpMk id="31" creationId="{F1A9A238-DEE2-7964-00FE-556E7830E671}"/>
          </ac:grpSpMkLst>
        </pc:grpChg>
        <pc:grpChg chg="del">
          <ac:chgData name="Uwe Wieben" userId="d09b4ab1-375b-4f5c-b56f-9b2fe7ada6ab" providerId="ADAL" clId="{93778C69-1DE9-41CC-B1D6-9C3E77343A5B}" dt="2023-02-07T09:02:50.422" v="979" actId="478"/>
          <ac:grpSpMkLst>
            <pc:docMk/>
            <pc:sldMk cId="111800174" sldId="269"/>
            <ac:grpSpMk id="36" creationId="{FFF17FEE-9D59-7906-5CD1-3F5DB9C5CA08}"/>
          </ac:grpSpMkLst>
        </pc:grpChg>
        <pc:grpChg chg="del">
          <ac:chgData name="Uwe Wieben" userId="d09b4ab1-375b-4f5c-b56f-9b2fe7ada6ab" providerId="ADAL" clId="{93778C69-1DE9-41CC-B1D6-9C3E77343A5B}" dt="2023-02-07T09:02:50.422" v="979" actId="478"/>
          <ac:grpSpMkLst>
            <pc:docMk/>
            <pc:sldMk cId="111800174" sldId="269"/>
            <ac:grpSpMk id="41" creationId="{02236A5E-8644-3075-0CE7-BC0C23ACA48D}"/>
          </ac:grpSpMkLst>
        </pc:grpChg>
        <pc:picChg chg="del">
          <ac:chgData name="Uwe Wieben" userId="d09b4ab1-375b-4f5c-b56f-9b2fe7ada6ab" providerId="ADAL" clId="{93778C69-1DE9-41CC-B1D6-9C3E77343A5B}" dt="2023-02-07T09:03:07.725" v="985" actId="478"/>
          <ac:picMkLst>
            <pc:docMk/>
            <pc:sldMk cId="111800174" sldId="269"/>
            <ac:picMk id="4" creationId="{0EB5FF7F-05C2-4090-8308-19DE6A04AAAD}"/>
          </ac:picMkLst>
        </pc:picChg>
        <pc:picChg chg="add mod">
          <ac:chgData name="Uwe Wieben" userId="d09b4ab1-375b-4f5c-b56f-9b2fe7ada6ab" providerId="ADAL" clId="{93778C69-1DE9-41CC-B1D6-9C3E77343A5B}" dt="2023-02-07T09:58:52.923" v="1571" actId="1036"/>
          <ac:picMkLst>
            <pc:docMk/>
            <pc:sldMk cId="111800174" sldId="269"/>
            <ac:picMk id="4" creationId="{1744680F-D297-91CD-602B-D201B219C58E}"/>
          </ac:picMkLst>
        </pc:picChg>
        <pc:picChg chg="add mod">
          <ac:chgData name="Uwe Wieben" userId="d09b4ab1-375b-4f5c-b56f-9b2fe7ada6ab" providerId="ADAL" clId="{93778C69-1DE9-41CC-B1D6-9C3E77343A5B}" dt="2023-02-07T10:06:00.026" v="1650" actId="207"/>
          <ac:picMkLst>
            <pc:docMk/>
            <pc:sldMk cId="111800174" sldId="269"/>
            <ac:picMk id="8" creationId="{454EE936-0A13-AA9A-D86F-6AADFCEFE64D}"/>
          </ac:picMkLst>
        </pc:picChg>
        <pc:picChg chg="add mod">
          <ac:chgData name="Uwe Wieben" userId="d09b4ab1-375b-4f5c-b56f-9b2fe7ada6ab" providerId="ADAL" clId="{93778C69-1DE9-41CC-B1D6-9C3E77343A5B}" dt="2023-02-07T10:07:49.574" v="1652" actId="1076"/>
          <ac:picMkLst>
            <pc:docMk/>
            <pc:sldMk cId="111800174" sldId="269"/>
            <ac:picMk id="12" creationId="{8D7B46C1-3C50-C2A1-9CF6-6DC2828156E9}"/>
          </ac:picMkLst>
        </pc:picChg>
        <pc:picChg chg="add mod">
          <ac:chgData name="Uwe Wieben" userId="d09b4ab1-375b-4f5c-b56f-9b2fe7ada6ab" providerId="ADAL" clId="{93778C69-1DE9-41CC-B1D6-9C3E77343A5B}" dt="2023-02-07T11:15:21.434" v="1715" actId="164"/>
          <ac:picMkLst>
            <pc:docMk/>
            <pc:sldMk cId="111800174" sldId="269"/>
            <ac:picMk id="13" creationId="{7579255C-5811-258F-F4B1-563582894E17}"/>
          </ac:picMkLst>
        </pc:picChg>
        <pc:picChg chg="add mod">
          <ac:chgData name="Uwe Wieben" userId="d09b4ab1-375b-4f5c-b56f-9b2fe7ada6ab" providerId="ADAL" clId="{93778C69-1DE9-41CC-B1D6-9C3E77343A5B}" dt="2023-02-07T10:06:00.026" v="1650" actId="207"/>
          <ac:picMkLst>
            <pc:docMk/>
            <pc:sldMk cId="111800174" sldId="269"/>
            <ac:picMk id="16" creationId="{0B14D71A-925B-6C32-FB92-98CA3A2B4000}"/>
          </ac:picMkLst>
        </pc:picChg>
        <pc:picChg chg="del">
          <ac:chgData name="Uwe Wieben" userId="d09b4ab1-375b-4f5c-b56f-9b2fe7ada6ab" providerId="ADAL" clId="{93778C69-1DE9-41CC-B1D6-9C3E77343A5B}" dt="2023-02-07T09:03:00.029" v="982" actId="478"/>
          <ac:picMkLst>
            <pc:docMk/>
            <pc:sldMk cId="111800174" sldId="269"/>
            <ac:picMk id="50" creationId="{81CE7A2B-8DF7-D98B-0835-FE70DFF927C4}"/>
          </ac:picMkLst>
        </pc:picChg>
        <pc:picChg chg="add mod">
          <ac:chgData name="Uwe Wieben" userId="d09b4ab1-375b-4f5c-b56f-9b2fe7ada6ab" providerId="ADAL" clId="{93778C69-1DE9-41CC-B1D6-9C3E77343A5B}" dt="2023-02-07T10:07:49.574" v="1652" actId="1076"/>
          <ac:picMkLst>
            <pc:docMk/>
            <pc:sldMk cId="111800174" sldId="269"/>
            <ac:picMk id="54" creationId="{A823E561-8DE8-5618-AD21-28C48FC022E4}"/>
          </ac:picMkLst>
        </pc:picChg>
        <pc:picChg chg="add mod">
          <ac:chgData name="Uwe Wieben" userId="d09b4ab1-375b-4f5c-b56f-9b2fe7ada6ab" providerId="ADAL" clId="{93778C69-1DE9-41CC-B1D6-9C3E77343A5B}" dt="2023-02-07T10:07:49.574" v="1652" actId="1076"/>
          <ac:picMkLst>
            <pc:docMk/>
            <pc:sldMk cId="111800174" sldId="269"/>
            <ac:picMk id="56" creationId="{EA8B8369-2098-9F03-20CE-19110CD618F4}"/>
          </ac:picMkLst>
        </pc:picChg>
        <pc:picChg chg="add mod">
          <ac:chgData name="Uwe Wieben" userId="d09b4ab1-375b-4f5c-b56f-9b2fe7ada6ab" providerId="ADAL" clId="{93778C69-1DE9-41CC-B1D6-9C3E77343A5B}" dt="2023-02-07T09:58:52.923" v="1571" actId="1036"/>
          <ac:picMkLst>
            <pc:docMk/>
            <pc:sldMk cId="111800174" sldId="269"/>
            <ac:picMk id="65" creationId="{43A6A350-8545-CA57-62D1-93F04258F8F8}"/>
          </ac:picMkLst>
        </pc:picChg>
        <pc:picChg chg="add mod">
          <ac:chgData name="Uwe Wieben" userId="d09b4ab1-375b-4f5c-b56f-9b2fe7ada6ab" providerId="ADAL" clId="{93778C69-1DE9-41CC-B1D6-9C3E77343A5B}" dt="2023-02-07T09:58:52.923" v="1571" actId="1036"/>
          <ac:picMkLst>
            <pc:docMk/>
            <pc:sldMk cId="111800174" sldId="269"/>
            <ac:picMk id="76" creationId="{934EFFE8-2D3B-F324-AAD9-77A4047C741A}"/>
          </ac:picMkLst>
        </pc:picChg>
        <pc:picChg chg="add mod">
          <ac:chgData name="Uwe Wieben" userId="d09b4ab1-375b-4f5c-b56f-9b2fe7ada6ab" providerId="ADAL" clId="{93778C69-1DE9-41CC-B1D6-9C3E77343A5B}" dt="2023-02-07T09:58:52.923" v="1571" actId="1036"/>
          <ac:picMkLst>
            <pc:docMk/>
            <pc:sldMk cId="111800174" sldId="269"/>
            <ac:picMk id="77" creationId="{B439D242-46AE-F529-2C16-93CEDF54F7B1}"/>
          </ac:picMkLst>
        </pc:picChg>
        <pc:picChg chg="add del mod">
          <ac:chgData name="Uwe Wieben" userId="d09b4ab1-375b-4f5c-b56f-9b2fe7ada6ab" providerId="ADAL" clId="{93778C69-1DE9-41CC-B1D6-9C3E77343A5B}" dt="2023-02-07T09:23:59.509" v="1396" actId="478"/>
          <ac:picMkLst>
            <pc:docMk/>
            <pc:sldMk cId="111800174" sldId="269"/>
            <ac:picMk id="81" creationId="{E696D0E9-5ED9-42FB-F2E9-FB6F807E15F5}"/>
          </ac:picMkLst>
        </pc:picChg>
        <pc:cxnChg chg="del">
          <ac:chgData name="Uwe Wieben" userId="d09b4ab1-375b-4f5c-b56f-9b2fe7ada6ab" providerId="ADAL" clId="{93778C69-1DE9-41CC-B1D6-9C3E77343A5B}" dt="2023-02-07T09:02:56.237" v="981" actId="478"/>
          <ac:cxnSpMkLst>
            <pc:docMk/>
            <pc:sldMk cId="111800174" sldId="269"/>
            <ac:cxnSpMk id="28" creationId="{3DC01C01-D5FB-FFD4-04B6-2FDE084EBF8C}"/>
          </ac:cxnSpMkLst>
        </pc:cxnChg>
        <pc:cxnChg chg="del">
          <ac:chgData name="Uwe Wieben" userId="d09b4ab1-375b-4f5c-b56f-9b2fe7ada6ab" providerId="ADAL" clId="{93778C69-1DE9-41CC-B1D6-9C3E77343A5B}" dt="2023-02-07T09:02:54.566" v="980" actId="478"/>
          <ac:cxnSpMkLst>
            <pc:docMk/>
            <pc:sldMk cId="111800174" sldId="269"/>
            <ac:cxnSpMk id="29" creationId="{5648436F-8B06-7F45-9ABC-A3CAD36B3CA4}"/>
          </ac:cxnSpMkLst>
        </pc:cxnChg>
        <pc:cxnChg chg="mod">
          <ac:chgData name="Uwe Wieben" userId="d09b4ab1-375b-4f5c-b56f-9b2fe7ada6ab" providerId="ADAL" clId="{93778C69-1DE9-41CC-B1D6-9C3E77343A5B}" dt="2023-02-07T09:58:52.923" v="1571" actId="1036"/>
          <ac:cxnSpMkLst>
            <pc:docMk/>
            <pc:sldMk cId="111800174" sldId="269"/>
            <ac:cxnSpMk id="47" creationId="{ABD63E79-D836-7BCE-2F54-7C872FBBFB12}"/>
          </ac:cxnSpMkLst>
        </pc:cxnChg>
        <pc:cxnChg chg="mod">
          <ac:chgData name="Uwe Wieben" userId="d09b4ab1-375b-4f5c-b56f-9b2fe7ada6ab" providerId="ADAL" clId="{93778C69-1DE9-41CC-B1D6-9C3E77343A5B}" dt="2023-02-07T09:58:52.923" v="1571" actId="1036"/>
          <ac:cxnSpMkLst>
            <pc:docMk/>
            <pc:sldMk cId="111800174" sldId="269"/>
            <ac:cxnSpMk id="49" creationId="{616459DD-213A-0EE4-5B23-D09C5689B21D}"/>
          </ac:cxnSpMkLst>
        </pc:cxnChg>
        <pc:cxnChg chg="add mod">
          <ac:chgData name="Uwe Wieben" userId="d09b4ab1-375b-4f5c-b56f-9b2fe7ada6ab" providerId="ADAL" clId="{93778C69-1DE9-41CC-B1D6-9C3E77343A5B}" dt="2023-02-07T09:58:52.923" v="1571" actId="1036"/>
          <ac:cxnSpMkLst>
            <pc:docMk/>
            <pc:sldMk cId="111800174" sldId="269"/>
            <ac:cxnSpMk id="60" creationId="{0BCD3349-9F0A-CE95-6221-B0A60262BD15}"/>
          </ac:cxnSpMkLst>
        </pc:cxnChg>
        <pc:cxnChg chg="mod">
          <ac:chgData name="Uwe Wieben" userId="d09b4ab1-375b-4f5c-b56f-9b2fe7ada6ab" providerId="ADAL" clId="{93778C69-1DE9-41CC-B1D6-9C3E77343A5B}" dt="2023-02-07T09:58:52.923" v="1571" actId="1036"/>
          <ac:cxnSpMkLst>
            <pc:docMk/>
            <pc:sldMk cId="111800174" sldId="269"/>
            <ac:cxnSpMk id="61" creationId="{01A52DAC-A19D-84FA-7A8D-B1128784B5DD}"/>
          </ac:cxnSpMkLst>
        </pc:cxnChg>
        <pc:cxnChg chg="add mod">
          <ac:chgData name="Uwe Wieben" userId="d09b4ab1-375b-4f5c-b56f-9b2fe7ada6ab" providerId="ADAL" clId="{93778C69-1DE9-41CC-B1D6-9C3E77343A5B}" dt="2023-02-07T09:58:52.923" v="1571" actId="1036"/>
          <ac:cxnSpMkLst>
            <pc:docMk/>
            <pc:sldMk cId="111800174" sldId="269"/>
            <ac:cxnSpMk id="66" creationId="{F15987E8-3A7C-72B2-DE85-73467E76680C}"/>
          </ac:cxnSpMkLst>
        </pc:cxnChg>
        <pc:cxnChg chg="add mod">
          <ac:chgData name="Uwe Wieben" userId="d09b4ab1-375b-4f5c-b56f-9b2fe7ada6ab" providerId="ADAL" clId="{93778C69-1DE9-41CC-B1D6-9C3E77343A5B}" dt="2023-02-07T09:58:52.923" v="1571" actId="1036"/>
          <ac:cxnSpMkLst>
            <pc:docMk/>
            <pc:sldMk cId="111800174" sldId="269"/>
            <ac:cxnSpMk id="79" creationId="{81CAFA44-B1F1-4447-E4B8-1CCE8B26C178}"/>
          </ac:cxnSpMkLst>
        </pc:cxnChg>
      </pc:sldChg>
      <pc:sldChg chg="modSp add mod ord">
        <pc:chgData name="Uwe Wieben" userId="d09b4ab1-375b-4f5c-b56f-9b2fe7ada6ab" providerId="ADAL" clId="{93778C69-1DE9-41CC-B1D6-9C3E77343A5B}" dt="2023-02-07T11:10:31.513" v="1709" actId="2711"/>
        <pc:sldMkLst>
          <pc:docMk/>
          <pc:sldMk cId="2877107738" sldId="270"/>
        </pc:sldMkLst>
        <pc:spChg chg="mod">
          <ac:chgData name="Uwe Wieben" userId="d09b4ab1-375b-4f5c-b56f-9b2fe7ada6ab" providerId="ADAL" clId="{93778C69-1DE9-41CC-B1D6-9C3E77343A5B}" dt="2023-02-07T11:10:31.513" v="1709" actId="2711"/>
          <ac:spMkLst>
            <pc:docMk/>
            <pc:sldMk cId="2877107738" sldId="270"/>
            <ac:spMk id="4" creationId="{4B0A691B-C146-4F98-26F0-89D19EBBA83E}"/>
          </ac:spMkLst>
        </pc:spChg>
        <pc:spChg chg="mod">
          <ac:chgData name="Uwe Wieben" userId="d09b4ab1-375b-4f5c-b56f-9b2fe7ada6ab" providerId="ADAL" clId="{93778C69-1DE9-41CC-B1D6-9C3E77343A5B}" dt="2023-02-07T09:36:46.610" v="1533" actId="207"/>
          <ac:spMkLst>
            <pc:docMk/>
            <pc:sldMk cId="2877107738" sldId="270"/>
            <ac:spMk id="14" creationId="{0309BDA5-58E1-6B04-724C-9E8C51A698CB}"/>
          </ac:spMkLst>
        </pc:spChg>
        <pc:spChg chg="mod">
          <ac:chgData name="Uwe Wieben" userId="d09b4ab1-375b-4f5c-b56f-9b2fe7ada6ab" providerId="ADAL" clId="{93778C69-1DE9-41CC-B1D6-9C3E77343A5B}" dt="2023-02-07T09:35:57.682" v="1522" actId="207"/>
          <ac:spMkLst>
            <pc:docMk/>
            <pc:sldMk cId="2877107738" sldId="270"/>
            <ac:spMk id="15" creationId="{EF50D587-4CAF-61AA-8B1F-63F89C77F02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B758DA-7948-7A64-BE0E-7B5821BDF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4FE72C8-FF5E-40D9-8099-61CE873D4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66980D-ECC6-E2A2-95A3-7CF7FE2A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C4642-5760-451E-B219-6E08921356D0}" type="datetimeFigureOut">
              <a:rPr lang="de-DE" smtClean="0"/>
              <a:t>09.02.2023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DFE536-CA76-0575-2DF4-3DCA0E205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DC73CB-8034-F814-1E06-CA8A27367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49048-4A76-4F3C-BAF5-FB8B3385F3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1025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28920-4B94-A3D4-745E-F9391725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DF19C0-5D74-5DBB-AE43-A1A4F0FDA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33E2AE-534B-41A9-2061-60F98CDB1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C4642-5760-451E-B219-6E08921356D0}" type="datetimeFigureOut">
              <a:rPr lang="de-DE" smtClean="0"/>
              <a:t>09.02.2023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6B7608-DB8B-E8AD-FCF7-626F3D093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D8C1F9-BE3F-8E09-19AE-C49B65FB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49048-4A76-4F3C-BAF5-FB8B3385F3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3670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595F551-6CB5-B185-CC30-F575EF8F73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C1BFE04-D5D4-B1E6-6D79-637B3ACB9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4DA75A-A41E-4C73-24D9-5BDD4FE2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C4642-5760-451E-B219-6E08921356D0}" type="datetimeFigureOut">
              <a:rPr lang="de-DE" smtClean="0"/>
              <a:t>09.02.2023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A73F3E-374D-0115-84B9-64F10A70A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7D82CF-EC2D-5E8D-6396-2CFDEB723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49048-4A76-4F3C-BAF5-FB8B3385F3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3748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52C67-D796-18B7-0389-AA8CFFC3B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F6F119-2BA8-BBF9-0B7F-4465F74D9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178830-7150-D0F7-67A6-368558B4E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C4642-5760-451E-B219-6E08921356D0}" type="datetimeFigureOut">
              <a:rPr lang="de-DE" smtClean="0"/>
              <a:t>09.02.2023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D0AE26-F59C-F2DD-B07E-B5B1BCC16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2A4279-A54F-0AF1-F5B7-8CB7BDFC4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49048-4A76-4F3C-BAF5-FB8B3385F3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253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0D3C2-3298-91C1-0C4C-53E5C09CE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953BBD-A338-0946-B11C-6CB8DD1D8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F93D12-FC95-0152-75D0-186563F0B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C4642-5760-451E-B219-6E08921356D0}" type="datetimeFigureOut">
              <a:rPr lang="de-DE" smtClean="0"/>
              <a:t>09.02.2023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0ABC93-2E54-C4D5-E029-96CEAE81D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F86CD3-8B75-796C-B670-EA9E6E58A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49048-4A76-4F3C-BAF5-FB8B3385F3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021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A9C7D1-E72A-2FE2-8C10-5908D5EBD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D0FEC7-77A5-26DB-9D4A-D54852ECA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A7A1EA9-6A7B-DBA3-3D20-16F0E45C0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7BEFCEE-925B-5F89-5D90-827943D9D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C4642-5760-451E-B219-6E08921356D0}" type="datetimeFigureOut">
              <a:rPr lang="de-DE" smtClean="0"/>
              <a:t>09.02.2023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E57654-6F1D-BB60-F6C7-C1A0D9760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8C079-3685-1D9E-F753-DFA3BF617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49048-4A76-4F3C-BAF5-FB8B3385F3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2128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A49ED-3F2C-50C9-7AC1-CD7AAEABD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E5FAE4-4071-010C-289C-CB665DCEF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9DF822F-A377-1D51-ED62-0FE805FBD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3BC6E77-EDB5-A3A6-70B7-634C6AD738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9DC06FC-9044-3C28-7941-1F71C3529C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2847265-FA83-CBDB-6592-00FFEC747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C4642-5760-451E-B219-6E08921356D0}" type="datetimeFigureOut">
              <a:rPr lang="de-DE" smtClean="0"/>
              <a:t>09.02.2023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2C00D6B-0ADA-54D9-827C-907D487A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9977081-F938-81D2-A4ED-978EE3D13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49048-4A76-4F3C-BAF5-FB8B3385F3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912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3E804-A254-3120-7B5F-837CCBF4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3CD526-B795-57BF-FAE3-B9A7492A5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C4642-5760-451E-B219-6E08921356D0}" type="datetimeFigureOut">
              <a:rPr lang="de-DE" smtClean="0"/>
              <a:t>09.02.2023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317709-3739-0EF2-A6AA-099948BC2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CDD54B-52A9-9E49-3A1E-BA9CB0C7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49048-4A76-4F3C-BAF5-FB8B3385F3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290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9E167BA-E0EE-CAA0-7F44-71AD57BF5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C4642-5760-451E-B219-6E08921356D0}" type="datetimeFigureOut">
              <a:rPr lang="de-DE" smtClean="0"/>
              <a:t>09.02.2023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FF483E8-3C33-8BDA-D859-18A60F575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EB053C-9E2D-7289-FFAF-911BBF868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49048-4A76-4F3C-BAF5-FB8B3385F3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8528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6B015D-FD20-7AC9-1C0F-CFDEA49F1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2C6DF6-32D7-2055-8E8E-3F2164409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B2F563-A254-934F-2E55-ABE3B3632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BF6106-72C6-450F-6D09-1207C2B6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C4642-5760-451E-B219-6E08921356D0}" type="datetimeFigureOut">
              <a:rPr lang="de-DE" smtClean="0"/>
              <a:t>09.02.2023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7344776-7B75-E3AD-98B3-7F5F3A4B2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5F9168-0AA6-6632-ED43-3FCAAC485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49048-4A76-4F3C-BAF5-FB8B3385F3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093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9F2EB-26E5-71D8-7CD3-94FEB8C6B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87197E3-A6B9-6975-617B-EB5A3EBA19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1D3C8FD-2D79-0B25-0F25-176C32956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CF3EECF-3C68-8AE8-4D20-8E090EC76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C4642-5760-451E-B219-6E08921356D0}" type="datetimeFigureOut">
              <a:rPr lang="de-DE" smtClean="0"/>
              <a:t>09.02.2023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13A3B16-6355-3E5E-FFC7-8AB15374C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54625F0-8687-7CDF-7AA6-E2D5A9B7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49048-4A76-4F3C-BAF5-FB8B3385F3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833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B56027-7CF8-A593-7013-6886E5A75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6694AE-3AE8-4D0E-CB24-8041C97EB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B86314-D7D0-08FE-042D-82C05F2B1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C4642-5760-451E-B219-6E08921356D0}" type="datetimeFigureOut">
              <a:rPr lang="de-DE" smtClean="0"/>
              <a:t>09.02.2023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085A44-5723-60F1-5F40-92FB98D5C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B92CF1-9C3C-C998-80F6-96453479CC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49048-4A76-4F3C-BAF5-FB8B3385F3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228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3.xml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slide" Target="slide4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2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sv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17.svg"/><Relationship Id="rId3" Type="http://schemas.openxmlformats.org/officeDocument/2006/relationships/slide" Target="slide3.xml"/><Relationship Id="rId7" Type="http://schemas.openxmlformats.org/officeDocument/2006/relationships/image" Target="../media/image7.svg"/><Relationship Id="rId12" Type="http://schemas.openxmlformats.org/officeDocument/2006/relationships/image" Target="../media/image16.png"/><Relationship Id="rId2" Type="http://schemas.openxmlformats.org/officeDocument/2006/relationships/image" Target="../media/image2.jp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jpg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28.png"/><Relationship Id="rId3" Type="http://schemas.openxmlformats.org/officeDocument/2006/relationships/image" Target="../media/image4.png"/><Relationship Id="rId21" Type="http://schemas.openxmlformats.org/officeDocument/2006/relationships/image" Target="../media/image31.sv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17" Type="http://schemas.openxmlformats.org/officeDocument/2006/relationships/image" Target="../media/image15.svg"/><Relationship Id="rId2" Type="http://schemas.openxmlformats.org/officeDocument/2006/relationships/image" Target="../media/image2.jpg"/><Relationship Id="rId16" Type="http://schemas.openxmlformats.org/officeDocument/2006/relationships/image" Target="../media/image14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23.svg"/><Relationship Id="rId5" Type="http://schemas.openxmlformats.org/officeDocument/2006/relationships/image" Target="../media/image6.pn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19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1.svg"/><Relationship Id="rId14" Type="http://schemas.openxmlformats.org/officeDocument/2006/relationships/image" Target="../media/image26.png"/><Relationship Id="rId22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6F7E240-E268-A38C-7410-C818768B6A99}"/>
              </a:ext>
            </a:extLst>
          </p:cNvPr>
          <p:cNvGrpSpPr/>
          <p:nvPr/>
        </p:nvGrpSpPr>
        <p:grpSpPr>
          <a:xfrm>
            <a:off x="3030467" y="415392"/>
            <a:ext cx="6131066" cy="6025868"/>
            <a:chOff x="3030467" y="415392"/>
            <a:chExt cx="6131066" cy="6025868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B0A691B-C146-4F98-26F0-89D19EBBA83E}"/>
                </a:ext>
              </a:extLst>
            </p:cNvPr>
            <p:cNvSpPr/>
            <p:nvPr/>
          </p:nvSpPr>
          <p:spPr>
            <a:xfrm>
              <a:off x="3030467" y="428878"/>
              <a:ext cx="2496393" cy="2476163"/>
            </a:xfrm>
            <a:custGeom>
              <a:avLst/>
              <a:gdLst>
                <a:gd name="connsiteX0" fmla="*/ 0 w 2492347"/>
                <a:gd name="connsiteY0" fmla="*/ 0 h 2472117"/>
                <a:gd name="connsiteX1" fmla="*/ 2492347 w 2492347"/>
                <a:gd name="connsiteY1" fmla="*/ 0 h 2472117"/>
                <a:gd name="connsiteX2" fmla="*/ 2492347 w 2492347"/>
                <a:gd name="connsiteY2" fmla="*/ 2472117 h 2472117"/>
                <a:gd name="connsiteX3" fmla="*/ 0 w 2492347"/>
                <a:gd name="connsiteY3" fmla="*/ 2472117 h 2472117"/>
                <a:gd name="connsiteX4" fmla="*/ 0 w 2492347"/>
                <a:gd name="connsiteY4" fmla="*/ 0 h 2472117"/>
                <a:gd name="connsiteX0" fmla="*/ 0 w 2492347"/>
                <a:gd name="connsiteY0" fmla="*/ 0 h 2472117"/>
                <a:gd name="connsiteX1" fmla="*/ 2492347 w 2492347"/>
                <a:gd name="connsiteY1" fmla="*/ 0 h 2472117"/>
                <a:gd name="connsiteX2" fmla="*/ 2492347 w 2492347"/>
                <a:gd name="connsiteY2" fmla="*/ 1436336 h 2472117"/>
                <a:gd name="connsiteX3" fmla="*/ 2492347 w 2492347"/>
                <a:gd name="connsiteY3" fmla="*/ 2472117 h 2472117"/>
                <a:gd name="connsiteX4" fmla="*/ 0 w 2492347"/>
                <a:gd name="connsiteY4" fmla="*/ 2472117 h 2472117"/>
                <a:gd name="connsiteX5" fmla="*/ 0 w 2492347"/>
                <a:gd name="connsiteY5" fmla="*/ 0 h 2472117"/>
                <a:gd name="connsiteX0" fmla="*/ 0 w 2492347"/>
                <a:gd name="connsiteY0" fmla="*/ 0 h 2472117"/>
                <a:gd name="connsiteX1" fmla="*/ 2492347 w 2492347"/>
                <a:gd name="connsiteY1" fmla="*/ 0 h 2472117"/>
                <a:gd name="connsiteX2" fmla="*/ 2492347 w 2492347"/>
                <a:gd name="connsiteY2" fmla="*/ 1436336 h 2472117"/>
                <a:gd name="connsiteX3" fmla="*/ 1132885 w 2492347"/>
                <a:gd name="connsiteY3" fmla="*/ 2403334 h 2472117"/>
                <a:gd name="connsiteX4" fmla="*/ 0 w 2492347"/>
                <a:gd name="connsiteY4" fmla="*/ 2472117 h 2472117"/>
                <a:gd name="connsiteX5" fmla="*/ 0 w 2492347"/>
                <a:gd name="connsiteY5" fmla="*/ 0 h 2472117"/>
                <a:gd name="connsiteX0" fmla="*/ 0 w 2492347"/>
                <a:gd name="connsiteY0" fmla="*/ 0 h 2476163"/>
                <a:gd name="connsiteX1" fmla="*/ 2492347 w 2492347"/>
                <a:gd name="connsiteY1" fmla="*/ 0 h 2476163"/>
                <a:gd name="connsiteX2" fmla="*/ 2492347 w 2492347"/>
                <a:gd name="connsiteY2" fmla="*/ 1436336 h 2476163"/>
                <a:gd name="connsiteX3" fmla="*/ 1476797 w 2492347"/>
                <a:gd name="connsiteY3" fmla="*/ 2476163 h 2476163"/>
                <a:gd name="connsiteX4" fmla="*/ 0 w 2492347"/>
                <a:gd name="connsiteY4" fmla="*/ 2472117 h 2476163"/>
                <a:gd name="connsiteX5" fmla="*/ 0 w 2492347"/>
                <a:gd name="connsiteY5" fmla="*/ 0 h 2476163"/>
                <a:gd name="connsiteX0" fmla="*/ 0 w 2496393"/>
                <a:gd name="connsiteY0" fmla="*/ 0 h 2476163"/>
                <a:gd name="connsiteX1" fmla="*/ 2492347 w 2496393"/>
                <a:gd name="connsiteY1" fmla="*/ 0 h 2476163"/>
                <a:gd name="connsiteX2" fmla="*/ 2496393 w 2496393"/>
                <a:gd name="connsiteY2" fmla="*/ 1666959 h 2476163"/>
                <a:gd name="connsiteX3" fmla="*/ 1476797 w 2496393"/>
                <a:gd name="connsiteY3" fmla="*/ 2476163 h 2476163"/>
                <a:gd name="connsiteX4" fmla="*/ 0 w 2496393"/>
                <a:gd name="connsiteY4" fmla="*/ 2472117 h 2476163"/>
                <a:gd name="connsiteX5" fmla="*/ 0 w 2496393"/>
                <a:gd name="connsiteY5" fmla="*/ 0 h 2476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6393" h="2476163">
                  <a:moveTo>
                    <a:pt x="0" y="0"/>
                  </a:moveTo>
                  <a:lnTo>
                    <a:pt x="2492347" y="0"/>
                  </a:lnTo>
                  <a:cubicBezTo>
                    <a:pt x="2493696" y="555653"/>
                    <a:pt x="2495044" y="1111306"/>
                    <a:pt x="2496393" y="1666959"/>
                  </a:cubicBezTo>
                  <a:lnTo>
                    <a:pt x="1476797" y="2476163"/>
                  </a:lnTo>
                  <a:lnTo>
                    <a:pt x="0" y="247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Poppins </a:t>
              </a:r>
              <a:r>
                <a:rPr lang="de-DE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ExtraLight</a:t>
              </a:r>
              <a:endParaRPr lang="de-DE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Poppins ExtraLight" panose="00000300000000000000" pitchFamily="2" charset="0"/>
                <a:cs typeface="Poppins ExtraLight" panose="00000300000000000000" pitchFamily="2" charset="0"/>
              </a:endParaRPr>
            </a:p>
            <a:p>
              <a:pPr algn="ctr"/>
              <a:endParaRPr lang="de-DE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de-DE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Poppins Light</a:t>
              </a:r>
            </a:p>
            <a:p>
              <a:pPr algn="ctr"/>
              <a:endParaRPr lang="de-DE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" name="Rechteck 3">
              <a:extLst>
                <a:ext uri="{FF2B5EF4-FFF2-40B4-BE49-F238E27FC236}">
                  <a16:creationId xmlns:a16="http://schemas.microsoft.com/office/drawing/2014/main" id="{F6952384-CDCA-A559-D473-B2E90493FB40}"/>
                </a:ext>
              </a:extLst>
            </p:cNvPr>
            <p:cNvSpPr/>
            <p:nvPr/>
          </p:nvSpPr>
          <p:spPr>
            <a:xfrm>
              <a:off x="3030467" y="3002145"/>
              <a:ext cx="2516623" cy="2136298"/>
            </a:xfrm>
            <a:custGeom>
              <a:avLst/>
              <a:gdLst>
                <a:gd name="connsiteX0" fmla="*/ 0 w 2492347"/>
                <a:gd name="connsiteY0" fmla="*/ 0 h 2472117"/>
                <a:gd name="connsiteX1" fmla="*/ 2492347 w 2492347"/>
                <a:gd name="connsiteY1" fmla="*/ 0 h 2472117"/>
                <a:gd name="connsiteX2" fmla="*/ 2492347 w 2492347"/>
                <a:gd name="connsiteY2" fmla="*/ 2472117 h 2472117"/>
                <a:gd name="connsiteX3" fmla="*/ 0 w 2492347"/>
                <a:gd name="connsiteY3" fmla="*/ 2472117 h 2472117"/>
                <a:gd name="connsiteX4" fmla="*/ 0 w 2492347"/>
                <a:gd name="connsiteY4" fmla="*/ 0 h 2472117"/>
                <a:gd name="connsiteX0" fmla="*/ 0 w 2492347"/>
                <a:gd name="connsiteY0" fmla="*/ 0 h 2472117"/>
                <a:gd name="connsiteX1" fmla="*/ 2492347 w 2492347"/>
                <a:gd name="connsiteY1" fmla="*/ 0 h 2472117"/>
                <a:gd name="connsiteX2" fmla="*/ 2492347 w 2492347"/>
                <a:gd name="connsiteY2" fmla="*/ 1436336 h 2472117"/>
                <a:gd name="connsiteX3" fmla="*/ 2492347 w 2492347"/>
                <a:gd name="connsiteY3" fmla="*/ 2472117 h 2472117"/>
                <a:gd name="connsiteX4" fmla="*/ 0 w 2492347"/>
                <a:gd name="connsiteY4" fmla="*/ 2472117 h 2472117"/>
                <a:gd name="connsiteX5" fmla="*/ 0 w 2492347"/>
                <a:gd name="connsiteY5" fmla="*/ 0 h 2472117"/>
                <a:gd name="connsiteX0" fmla="*/ 0 w 2492347"/>
                <a:gd name="connsiteY0" fmla="*/ 0 h 2472117"/>
                <a:gd name="connsiteX1" fmla="*/ 2492347 w 2492347"/>
                <a:gd name="connsiteY1" fmla="*/ 0 h 2472117"/>
                <a:gd name="connsiteX2" fmla="*/ 2492347 w 2492347"/>
                <a:gd name="connsiteY2" fmla="*/ 1436336 h 2472117"/>
                <a:gd name="connsiteX3" fmla="*/ 1132885 w 2492347"/>
                <a:gd name="connsiteY3" fmla="*/ 2403334 h 2472117"/>
                <a:gd name="connsiteX4" fmla="*/ 0 w 2492347"/>
                <a:gd name="connsiteY4" fmla="*/ 2472117 h 2472117"/>
                <a:gd name="connsiteX5" fmla="*/ 0 w 2492347"/>
                <a:gd name="connsiteY5" fmla="*/ 0 h 2472117"/>
                <a:gd name="connsiteX0" fmla="*/ 0 w 2492347"/>
                <a:gd name="connsiteY0" fmla="*/ 0 h 2476163"/>
                <a:gd name="connsiteX1" fmla="*/ 2492347 w 2492347"/>
                <a:gd name="connsiteY1" fmla="*/ 0 h 2476163"/>
                <a:gd name="connsiteX2" fmla="*/ 2492347 w 2492347"/>
                <a:gd name="connsiteY2" fmla="*/ 1436336 h 2476163"/>
                <a:gd name="connsiteX3" fmla="*/ 1476797 w 2492347"/>
                <a:gd name="connsiteY3" fmla="*/ 2476163 h 2476163"/>
                <a:gd name="connsiteX4" fmla="*/ 0 w 2492347"/>
                <a:gd name="connsiteY4" fmla="*/ 2472117 h 2476163"/>
                <a:gd name="connsiteX5" fmla="*/ 0 w 2492347"/>
                <a:gd name="connsiteY5" fmla="*/ 0 h 2476163"/>
                <a:gd name="connsiteX0" fmla="*/ 0 w 2496393"/>
                <a:gd name="connsiteY0" fmla="*/ 0 h 2476163"/>
                <a:gd name="connsiteX1" fmla="*/ 2492347 w 2496393"/>
                <a:gd name="connsiteY1" fmla="*/ 0 h 2476163"/>
                <a:gd name="connsiteX2" fmla="*/ 2496393 w 2496393"/>
                <a:gd name="connsiteY2" fmla="*/ 1666959 h 2476163"/>
                <a:gd name="connsiteX3" fmla="*/ 1476797 w 2496393"/>
                <a:gd name="connsiteY3" fmla="*/ 2476163 h 2476163"/>
                <a:gd name="connsiteX4" fmla="*/ 0 w 2496393"/>
                <a:gd name="connsiteY4" fmla="*/ 2472117 h 2476163"/>
                <a:gd name="connsiteX5" fmla="*/ 0 w 2496393"/>
                <a:gd name="connsiteY5" fmla="*/ 0 h 2476163"/>
                <a:gd name="connsiteX0" fmla="*/ 0 w 2492348"/>
                <a:gd name="connsiteY0" fmla="*/ 0 h 2476163"/>
                <a:gd name="connsiteX1" fmla="*/ 2492347 w 2492348"/>
                <a:gd name="connsiteY1" fmla="*/ 0 h 2476163"/>
                <a:gd name="connsiteX2" fmla="*/ 1723604 w 2492348"/>
                <a:gd name="connsiteY2" fmla="*/ 1016495 h 2476163"/>
                <a:gd name="connsiteX3" fmla="*/ 1476797 w 2492348"/>
                <a:gd name="connsiteY3" fmla="*/ 2476163 h 2476163"/>
                <a:gd name="connsiteX4" fmla="*/ 0 w 2492348"/>
                <a:gd name="connsiteY4" fmla="*/ 2472117 h 2476163"/>
                <a:gd name="connsiteX5" fmla="*/ 0 w 2492348"/>
                <a:gd name="connsiteY5" fmla="*/ 0 h 2476163"/>
                <a:gd name="connsiteX0" fmla="*/ 0 w 2492349"/>
                <a:gd name="connsiteY0" fmla="*/ 0 h 2476163"/>
                <a:gd name="connsiteX1" fmla="*/ 2492347 w 2492349"/>
                <a:gd name="connsiteY1" fmla="*/ 0 h 2476163"/>
                <a:gd name="connsiteX2" fmla="*/ 1849030 w 2492349"/>
                <a:gd name="connsiteY2" fmla="*/ 1294592 h 2476163"/>
                <a:gd name="connsiteX3" fmla="*/ 1476797 w 2492349"/>
                <a:gd name="connsiteY3" fmla="*/ 2476163 h 2476163"/>
                <a:gd name="connsiteX4" fmla="*/ 0 w 2492349"/>
                <a:gd name="connsiteY4" fmla="*/ 2472117 h 2476163"/>
                <a:gd name="connsiteX5" fmla="*/ 0 w 2492349"/>
                <a:gd name="connsiteY5" fmla="*/ 0 h 2476163"/>
                <a:gd name="connsiteX0" fmla="*/ 0 w 2492349"/>
                <a:gd name="connsiteY0" fmla="*/ 0 h 2476163"/>
                <a:gd name="connsiteX1" fmla="*/ 2492347 w 2492349"/>
                <a:gd name="connsiteY1" fmla="*/ 0 h 2476163"/>
                <a:gd name="connsiteX2" fmla="*/ 1849030 w 2492349"/>
                <a:gd name="connsiteY2" fmla="*/ 1294592 h 2476163"/>
                <a:gd name="connsiteX3" fmla="*/ 1679098 w 2492349"/>
                <a:gd name="connsiteY3" fmla="*/ 1858693 h 2476163"/>
                <a:gd name="connsiteX4" fmla="*/ 1476797 w 2492349"/>
                <a:gd name="connsiteY4" fmla="*/ 2476163 h 2476163"/>
                <a:gd name="connsiteX5" fmla="*/ 0 w 2492349"/>
                <a:gd name="connsiteY5" fmla="*/ 2472117 h 2476163"/>
                <a:gd name="connsiteX6" fmla="*/ 0 w 2492349"/>
                <a:gd name="connsiteY6" fmla="*/ 0 h 2476163"/>
                <a:gd name="connsiteX0" fmla="*/ 0 w 2516623"/>
                <a:gd name="connsiteY0" fmla="*/ 0 h 2476163"/>
                <a:gd name="connsiteX1" fmla="*/ 2492347 w 2516623"/>
                <a:gd name="connsiteY1" fmla="*/ 0 h 2476163"/>
                <a:gd name="connsiteX2" fmla="*/ 1849030 w 2516623"/>
                <a:gd name="connsiteY2" fmla="*/ 1294592 h 2476163"/>
                <a:gd name="connsiteX3" fmla="*/ 2516623 w 2516623"/>
                <a:gd name="connsiteY3" fmla="*/ 1302499 h 2476163"/>
                <a:gd name="connsiteX4" fmla="*/ 1476797 w 2516623"/>
                <a:gd name="connsiteY4" fmla="*/ 2476163 h 2476163"/>
                <a:gd name="connsiteX5" fmla="*/ 0 w 2516623"/>
                <a:gd name="connsiteY5" fmla="*/ 2472117 h 2476163"/>
                <a:gd name="connsiteX6" fmla="*/ 0 w 2516623"/>
                <a:gd name="connsiteY6" fmla="*/ 0 h 2476163"/>
                <a:gd name="connsiteX0" fmla="*/ 0 w 2516623"/>
                <a:gd name="connsiteY0" fmla="*/ 0 h 2485590"/>
                <a:gd name="connsiteX1" fmla="*/ 2492347 w 2516623"/>
                <a:gd name="connsiteY1" fmla="*/ 0 h 2485590"/>
                <a:gd name="connsiteX2" fmla="*/ 1849030 w 2516623"/>
                <a:gd name="connsiteY2" fmla="*/ 1294592 h 2485590"/>
                <a:gd name="connsiteX3" fmla="*/ 2516623 w 2516623"/>
                <a:gd name="connsiteY3" fmla="*/ 1302499 h 2485590"/>
                <a:gd name="connsiteX4" fmla="*/ 2512577 w 2516623"/>
                <a:gd name="connsiteY4" fmla="*/ 2485590 h 2485590"/>
                <a:gd name="connsiteX5" fmla="*/ 0 w 2516623"/>
                <a:gd name="connsiteY5" fmla="*/ 2472117 h 2485590"/>
                <a:gd name="connsiteX6" fmla="*/ 0 w 2516623"/>
                <a:gd name="connsiteY6" fmla="*/ 0 h 2485590"/>
                <a:gd name="connsiteX0" fmla="*/ 0 w 2621252"/>
                <a:gd name="connsiteY0" fmla="*/ 0 h 2485590"/>
                <a:gd name="connsiteX1" fmla="*/ 2492347 w 2621252"/>
                <a:gd name="connsiteY1" fmla="*/ 0 h 2485590"/>
                <a:gd name="connsiteX2" fmla="*/ 2221264 w 2621252"/>
                <a:gd name="connsiteY2" fmla="*/ 586045 h 2485590"/>
                <a:gd name="connsiteX3" fmla="*/ 1849030 w 2621252"/>
                <a:gd name="connsiteY3" fmla="*/ 1294592 h 2485590"/>
                <a:gd name="connsiteX4" fmla="*/ 2516623 w 2621252"/>
                <a:gd name="connsiteY4" fmla="*/ 1302499 h 2485590"/>
                <a:gd name="connsiteX5" fmla="*/ 2512577 w 2621252"/>
                <a:gd name="connsiteY5" fmla="*/ 2485590 h 2485590"/>
                <a:gd name="connsiteX6" fmla="*/ 0 w 2621252"/>
                <a:gd name="connsiteY6" fmla="*/ 2472117 h 2485590"/>
                <a:gd name="connsiteX7" fmla="*/ 0 w 2621252"/>
                <a:gd name="connsiteY7" fmla="*/ 0 h 2485590"/>
                <a:gd name="connsiteX0" fmla="*/ 0 w 2621252"/>
                <a:gd name="connsiteY0" fmla="*/ 0 h 2485590"/>
                <a:gd name="connsiteX1" fmla="*/ 2492347 w 2621252"/>
                <a:gd name="connsiteY1" fmla="*/ 0 h 2485590"/>
                <a:gd name="connsiteX2" fmla="*/ 2221264 w 2621252"/>
                <a:gd name="connsiteY2" fmla="*/ 586045 h 2485590"/>
                <a:gd name="connsiteX3" fmla="*/ 1849030 w 2621252"/>
                <a:gd name="connsiteY3" fmla="*/ 1294592 h 2485590"/>
                <a:gd name="connsiteX4" fmla="*/ 2516623 w 2621252"/>
                <a:gd name="connsiteY4" fmla="*/ 1302499 h 2485590"/>
                <a:gd name="connsiteX5" fmla="*/ 2512577 w 2621252"/>
                <a:gd name="connsiteY5" fmla="*/ 2485590 h 2485590"/>
                <a:gd name="connsiteX6" fmla="*/ 0 w 2621252"/>
                <a:gd name="connsiteY6" fmla="*/ 2472117 h 2485590"/>
                <a:gd name="connsiteX7" fmla="*/ 0 w 2621252"/>
                <a:gd name="connsiteY7" fmla="*/ 0 h 2485590"/>
                <a:gd name="connsiteX0" fmla="*/ 0 w 2516623"/>
                <a:gd name="connsiteY0" fmla="*/ 0 h 2485590"/>
                <a:gd name="connsiteX1" fmla="*/ 2221264 w 2516623"/>
                <a:gd name="connsiteY1" fmla="*/ 586045 h 2485590"/>
                <a:gd name="connsiteX2" fmla="*/ 1849030 w 2516623"/>
                <a:gd name="connsiteY2" fmla="*/ 1294592 h 2485590"/>
                <a:gd name="connsiteX3" fmla="*/ 2516623 w 2516623"/>
                <a:gd name="connsiteY3" fmla="*/ 1302499 h 2485590"/>
                <a:gd name="connsiteX4" fmla="*/ 2512577 w 2516623"/>
                <a:gd name="connsiteY4" fmla="*/ 2485590 h 2485590"/>
                <a:gd name="connsiteX5" fmla="*/ 0 w 2516623"/>
                <a:gd name="connsiteY5" fmla="*/ 2472117 h 2485590"/>
                <a:gd name="connsiteX6" fmla="*/ 0 w 2516623"/>
                <a:gd name="connsiteY6" fmla="*/ 0 h 2485590"/>
                <a:gd name="connsiteX0" fmla="*/ 0 w 2516623"/>
                <a:gd name="connsiteY0" fmla="*/ 12570 h 2498160"/>
                <a:gd name="connsiteX1" fmla="*/ 1468705 w 2516623"/>
                <a:gd name="connsiteY1" fmla="*/ 0 h 2498160"/>
                <a:gd name="connsiteX2" fmla="*/ 1849030 w 2516623"/>
                <a:gd name="connsiteY2" fmla="*/ 1307162 h 2498160"/>
                <a:gd name="connsiteX3" fmla="*/ 2516623 w 2516623"/>
                <a:gd name="connsiteY3" fmla="*/ 1315069 h 2498160"/>
                <a:gd name="connsiteX4" fmla="*/ 2512577 w 2516623"/>
                <a:gd name="connsiteY4" fmla="*/ 2498160 h 2498160"/>
                <a:gd name="connsiteX5" fmla="*/ 0 w 2516623"/>
                <a:gd name="connsiteY5" fmla="*/ 2484687 h 2498160"/>
                <a:gd name="connsiteX6" fmla="*/ 0 w 2516623"/>
                <a:gd name="connsiteY6" fmla="*/ 12570 h 2498160"/>
                <a:gd name="connsiteX0" fmla="*/ 0 w 2516623"/>
                <a:gd name="connsiteY0" fmla="*/ 3143 h 2488733"/>
                <a:gd name="connsiteX1" fmla="*/ 1476797 w 2516623"/>
                <a:gd name="connsiteY1" fmla="*/ 0 h 2488733"/>
                <a:gd name="connsiteX2" fmla="*/ 1849030 w 2516623"/>
                <a:gd name="connsiteY2" fmla="*/ 1297735 h 2488733"/>
                <a:gd name="connsiteX3" fmla="*/ 2516623 w 2516623"/>
                <a:gd name="connsiteY3" fmla="*/ 1305642 h 2488733"/>
                <a:gd name="connsiteX4" fmla="*/ 2512577 w 2516623"/>
                <a:gd name="connsiteY4" fmla="*/ 2488733 h 2488733"/>
                <a:gd name="connsiteX5" fmla="*/ 0 w 2516623"/>
                <a:gd name="connsiteY5" fmla="*/ 2475260 h 2488733"/>
                <a:gd name="connsiteX6" fmla="*/ 0 w 2516623"/>
                <a:gd name="connsiteY6" fmla="*/ 3143 h 248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6623" h="2488733">
                  <a:moveTo>
                    <a:pt x="0" y="3143"/>
                  </a:moveTo>
                  <a:lnTo>
                    <a:pt x="1476797" y="0"/>
                  </a:lnTo>
                  <a:lnTo>
                    <a:pt x="1849030" y="1297735"/>
                  </a:lnTo>
                  <a:lnTo>
                    <a:pt x="2516623" y="1305642"/>
                  </a:lnTo>
                  <a:cubicBezTo>
                    <a:pt x="2515274" y="1700006"/>
                    <a:pt x="2513926" y="2094369"/>
                    <a:pt x="2512577" y="2488733"/>
                  </a:cubicBezTo>
                  <a:lnTo>
                    <a:pt x="0" y="2475260"/>
                  </a:lnTo>
                  <a:lnTo>
                    <a:pt x="0" y="314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459405C-9D13-45B7-1A17-9F11831E8974}"/>
                </a:ext>
              </a:extLst>
            </p:cNvPr>
            <p:cNvSpPr/>
            <p:nvPr/>
          </p:nvSpPr>
          <p:spPr>
            <a:xfrm>
              <a:off x="8261968" y="416739"/>
              <a:ext cx="899565" cy="651410"/>
            </a:xfrm>
            <a:prstGeom prst="rect">
              <a:avLst/>
            </a:prstGeom>
            <a:solidFill>
              <a:srgbClr val="4C5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rgbClr val="D9D1CC"/>
                  </a:solidFill>
                </a:rPr>
                <a:t>#4c5955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CA4453A-1655-B00A-227C-9EA915FB5585}"/>
                </a:ext>
              </a:extLst>
            </p:cNvPr>
            <p:cNvSpPr/>
            <p:nvPr/>
          </p:nvSpPr>
          <p:spPr>
            <a:xfrm>
              <a:off x="8261968" y="1155812"/>
              <a:ext cx="899565" cy="651410"/>
            </a:xfrm>
            <a:prstGeom prst="rect">
              <a:avLst/>
            </a:prstGeom>
            <a:solidFill>
              <a:srgbClr val="0D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bg1"/>
                  </a:solidFill>
                </a:rPr>
                <a:t>#0D2601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DDFEDEB-9FD4-A147-EFA9-4E7F327391D9}"/>
                </a:ext>
              </a:extLst>
            </p:cNvPr>
            <p:cNvSpPr/>
            <p:nvPr/>
          </p:nvSpPr>
          <p:spPr>
            <a:xfrm>
              <a:off x="8261968" y="1894885"/>
              <a:ext cx="899565" cy="651410"/>
            </a:xfrm>
            <a:prstGeom prst="rect">
              <a:avLst/>
            </a:prstGeom>
            <a:solidFill>
              <a:srgbClr val="2759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bg1"/>
                  </a:solidFill>
                </a:rPr>
                <a:t>#27590f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6BCEC4BD-7731-D2A0-1DCC-C375E529BD4A}"/>
                </a:ext>
              </a:extLst>
            </p:cNvPr>
            <p:cNvSpPr/>
            <p:nvPr/>
          </p:nvSpPr>
          <p:spPr>
            <a:xfrm>
              <a:off x="8261968" y="2633958"/>
              <a:ext cx="899565" cy="651410"/>
            </a:xfrm>
            <a:prstGeom prst="rect">
              <a:avLst/>
            </a:prstGeom>
            <a:solidFill>
              <a:srgbClr val="E6D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#e6d5bc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D4721186-2043-4B3D-7F7E-E852E4111E89}"/>
                </a:ext>
              </a:extLst>
            </p:cNvPr>
            <p:cNvSpPr/>
            <p:nvPr/>
          </p:nvSpPr>
          <p:spPr>
            <a:xfrm>
              <a:off x="8261968" y="3373031"/>
              <a:ext cx="899565" cy="65141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#f2f2f2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0A10B09-0DEB-8F3E-A8D0-E1E52764D5D8}"/>
                </a:ext>
              </a:extLst>
            </p:cNvPr>
            <p:cNvSpPr/>
            <p:nvPr/>
          </p:nvSpPr>
          <p:spPr>
            <a:xfrm>
              <a:off x="7143918" y="4128287"/>
              <a:ext cx="2017615" cy="231297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ADB8AC71-A993-030C-C961-F2175D1795B9}"/>
                </a:ext>
              </a:extLst>
            </p:cNvPr>
            <p:cNvSpPr/>
            <p:nvPr/>
          </p:nvSpPr>
          <p:spPr>
            <a:xfrm>
              <a:off x="5636104" y="4128287"/>
              <a:ext cx="1412059" cy="231297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180C7DCC-2DD3-049C-A039-0913474F6206}"/>
                </a:ext>
              </a:extLst>
            </p:cNvPr>
            <p:cNvSpPr/>
            <p:nvPr/>
          </p:nvSpPr>
          <p:spPr>
            <a:xfrm>
              <a:off x="3030468" y="5235547"/>
              <a:ext cx="2509882" cy="12057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4" name="Rechteck 3">
              <a:extLst>
                <a:ext uri="{FF2B5EF4-FFF2-40B4-BE49-F238E27FC236}">
                  <a16:creationId xmlns:a16="http://schemas.microsoft.com/office/drawing/2014/main" id="{0309BDA5-58E1-6B04-724C-9E8C51A698CB}"/>
                </a:ext>
              </a:extLst>
            </p:cNvPr>
            <p:cNvSpPr/>
            <p:nvPr/>
          </p:nvSpPr>
          <p:spPr>
            <a:xfrm>
              <a:off x="4611110" y="2183503"/>
              <a:ext cx="1905675" cy="1832845"/>
            </a:xfrm>
            <a:custGeom>
              <a:avLst/>
              <a:gdLst>
                <a:gd name="connsiteX0" fmla="*/ 0 w 2492347"/>
                <a:gd name="connsiteY0" fmla="*/ 0 h 2472117"/>
                <a:gd name="connsiteX1" fmla="*/ 2492347 w 2492347"/>
                <a:gd name="connsiteY1" fmla="*/ 0 h 2472117"/>
                <a:gd name="connsiteX2" fmla="*/ 2492347 w 2492347"/>
                <a:gd name="connsiteY2" fmla="*/ 2472117 h 2472117"/>
                <a:gd name="connsiteX3" fmla="*/ 0 w 2492347"/>
                <a:gd name="connsiteY3" fmla="*/ 2472117 h 2472117"/>
                <a:gd name="connsiteX4" fmla="*/ 0 w 2492347"/>
                <a:gd name="connsiteY4" fmla="*/ 0 h 2472117"/>
                <a:gd name="connsiteX0" fmla="*/ 0 w 2492347"/>
                <a:gd name="connsiteY0" fmla="*/ 0 h 2472117"/>
                <a:gd name="connsiteX1" fmla="*/ 2492347 w 2492347"/>
                <a:gd name="connsiteY1" fmla="*/ 0 h 2472117"/>
                <a:gd name="connsiteX2" fmla="*/ 2492347 w 2492347"/>
                <a:gd name="connsiteY2" fmla="*/ 1436336 h 2472117"/>
                <a:gd name="connsiteX3" fmla="*/ 2492347 w 2492347"/>
                <a:gd name="connsiteY3" fmla="*/ 2472117 h 2472117"/>
                <a:gd name="connsiteX4" fmla="*/ 0 w 2492347"/>
                <a:gd name="connsiteY4" fmla="*/ 2472117 h 2472117"/>
                <a:gd name="connsiteX5" fmla="*/ 0 w 2492347"/>
                <a:gd name="connsiteY5" fmla="*/ 0 h 2472117"/>
                <a:gd name="connsiteX0" fmla="*/ 0 w 2492347"/>
                <a:gd name="connsiteY0" fmla="*/ 0 h 2472117"/>
                <a:gd name="connsiteX1" fmla="*/ 2492347 w 2492347"/>
                <a:gd name="connsiteY1" fmla="*/ 0 h 2472117"/>
                <a:gd name="connsiteX2" fmla="*/ 2492347 w 2492347"/>
                <a:gd name="connsiteY2" fmla="*/ 1436336 h 2472117"/>
                <a:gd name="connsiteX3" fmla="*/ 1132885 w 2492347"/>
                <a:gd name="connsiteY3" fmla="*/ 2403334 h 2472117"/>
                <a:gd name="connsiteX4" fmla="*/ 0 w 2492347"/>
                <a:gd name="connsiteY4" fmla="*/ 2472117 h 2472117"/>
                <a:gd name="connsiteX5" fmla="*/ 0 w 2492347"/>
                <a:gd name="connsiteY5" fmla="*/ 0 h 2472117"/>
                <a:gd name="connsiteX0" fmla="*/ 0 w 2492347"/>
                <a:gd name="connsiteY0" fmla="*/ 0 h 2476163"/>
                <a:gd name="connsiteX1" fmla="*/ 2492347 w 2492347"/>
                <a:gd name="connsiteY1" fmla="*/ 0 h 2476163"/>
                <a:gd name="connsiteX2" fmla="*/ 2492347 w 2492347"/>
                <a:gd name="connsiteY2" fmla="*/ 1436336 h 2476163"/>
                <a:gd name="connsiteX3" fmla="*/ 1476797 w 2492347"/>
                <a:gd name="connsiteY3" fmla="*/ 2476163 h 2476163"/>
                <a:gd name="connsiteX4" fmla="*/ 0 w 2492347"/>
                <a:gd name="connsiteY4" fmla="*/ 2472117 h 2476163"/>
                <a:gd name="connsiteX5" fmla="*/ 0 w 2492347"/>
                <a:gd name="connsiteY5" fmla="*/ 0 h 2476163"/>
                <a:gd name="connsiteX0" fmla="*/ 0 w 2496393"/>
                <a:gd name="connsiteY0" fmla="*/ 0 h 2476163"/>
                <a:gd name="connsiteX1" fmla="*/ 2492347 w 2496393"/>
                <a:gd name="connsiteY1" fmla="*/ 0 h 2476163"/>
                <a:gd name="connsiteX2" fmla="*/ 2496393 w 2496393"/>
                <a:gd name="connsiteY2" fmla="*/ 1666959 h 2476163"/>
                <a:gd name="connsiteX3" fmla="*/ 1476797 w 2496393"/>
                <a:gd name="connsiteY3" fmla="*/ 2476163 h 2476163"/>
                <a:gd name="connsiteX4" fmla="*/ 0 w 2496393"/>
                <a:gd name="connsiteY4" fmla="*/ 2472117 h 2476163"/>
                <a:gd name="connsiteX5" fmla="*/ 0 w 2496393"/>
                <a:gd name="connsiteY5" fmla="*/ 0 h 2476163"/>
                <a:gd name="connsiteX0" fmla="*/ 360095 w 2496393"/>
                <a:gd name="connsiteY0" fmla="*/ 0 h 2909086"/>
                <a:gd name="connsiteX1" fmla="*/ 2492347 w 2496393"/>
                <a:gd name="connsiteY1" fmla="*/ 432923 h 2909086"/>
                <a:gd name="connsiteX2" fmla="*/ 2496393 w 2496393"/>
                <a:gd name="connsiteY2" fmla="*/ 2099882 h 2909086"/>
                <a:gd name="connsiteX3" fmla="*/ 1476797 w 2496393"/>
                <a:gd name="connsiteY3" fmla="*/ 2909086 h 2909086"/>
                <a:gd name="connsiteX4" fmla="*/ 0 w 2496393"/>
                <a:gd name="connsiteY4" fmla="*/ 2905040 h 2909086"/>
                <a:gd name="connsiteX5" fmla="*/ 360095 w 2496393"/>
                <a:gd name="connsiteY5" fmla="*/ 0 h 2909086"/>
                <a:gd name="connsiteX0" fmla="*/ 962952 w 3099250"/>
                <a:gd name="connsiteY0" fmla="*/ 0 h 2909086"/>
                <a:gd name="connsiteX1" fmla="*/ 3095204 w 3099250"/>
                <a:gd name="connsiteY1" fmla="*/ 432923 h 2909086"/>
                <a:gd name="connsiteX2" fmla="*/ 3099250 w 3099250"/>
                <a:gd name="connsiteY2" fmla="*/ 2099882 h 2909086"/>
                <a:gd name="connsiteX3" fmla="*/ 2079654 w 3099250"/>
                <a:gd name="connsiteY3" fmla="*/ 2909086 h 2909086"/>
                <a:gd name="connsiteX4" fmla="*/ 0 w 3099250"/>
                <a:gd name="connsiteY4" fmla="*/ 768743 h 2909086"/>
                <a:gd name="connsiteX5" fmla="*/ 962952 w 3099250"/>
                <a:gd name="connsiteY5" fmla="*/ 0 h 2909086"/>
                <a:gd name="connsiteX0" fmla="*/ 962952 w 3099250"/>
                <a:gd name="connsiteY0" fmla="*/ 0 h 2099882"/>
                <a:gd name="connsiteX1" fmla="*/ 3095204 w 3099250"/>
                <a:gd name="connsiteY1" fmla="*/ 432923 h 2099882"/>
                <a:gd name="connsiteX2" fmla="*/ 3099250 w 3099250"/>
                <a:gd name="connsiteY2" fmla="*/ 2099882 h 2099882"/>
                <a:gd name="connsiteX3" fmla="*/ 343913 w 3099250"/>
                <a:gd name="connsiteY3" fmla="*/ 1828800 h 2099882"/>
                <a:gd name="connsiteX4" fmla="*/ 0 w 3099250"/>
                <a:gd name="connsiteY4" fmla="*/ 768743 h 2099882"/>
                <a:gd name="connsiteX5" fmla="*/ 962952 w 3099250"/>
                <a:gd name="connsiteY5" fmla="*/ 0 h 2099882"/>
                <a:gd name="connsiteX0" fmla="*/ 962952 w 3095204"/>
                <a:gd name="connsiteY0" fmla="*/ 0 h 1828800"/>
                <a:gd name="connsiteX1" fmla="*/ 3095204 w 3095204"/>
                <a:gd name="connsiteY1" fmla="*/ 432923 h 1828800"/>
                <a:gd name="connsiteX2" fmla="*/ 1076241 w 3095204"/>
                <a:gd name="connsiteY2" fmla="*/ 1561761 h 1828800"/>
                <a:gd name="connsiteX3" fmla="*/ 343913 w 3095204"/>
                <a:gd name="connsiteY3" fmla="*/ 1828800 h 1828800"/>
                <a:gd name="connsiteX4" fmla="*/ 0 w 3095204"/>
                <a:gd name="connsiteY4" fmla="*/ 768743 h 1828800"/>
                <a:gd name="connsiteX5" fmla="*/ 962952 w 3095204"/>
                <a:gd name="connsiteY5" fmla="*/ 0 h 1828800"/>
                <a:gd name="connsiteX0" fmla="*/ 962952 w 3095204"/>
                <a:gd name="connsiteY0" fmla="*/ 0 h 1828800"/>
                <a:gd name="connsiteX1" fmla="*/ 3095204 w 3095204"/>
                <a:gd name="connsiteY1" fmla="*/ 432923 h 1828800"/>
                <a:gd name="connsiteX2" fmla="*/ 1076241 w 3095204"/>
                <a:gd name="connsiteY2" fmla="*/ 1561761 h 1828800"/>
                <a:gd name="connsiteX3" fmla="*/ 343913 w 3095204"/>
                <a:gd name="connsiteY3" fmla="*/ 1828800 h 1828800"/>
                <a:gd name="connsiteX4" fmla="*/ 0 w 3095204"/>
                <a:gd name="connsiteY4" fmla="*/ 768743 h 1828800"/>
                <a:gd name="connsiteX5" fmla="*/ 962952 w 3095204"/>
                <a:gd name="connsiteY5" fmla="*/ 0 h 1828800"/>
                <a:gd name="connsiteX0" fmla="*/ 962952 w 1586039"/>
                <a:gd name="connsiteY0" fmla="*/ 0 h 1828800"/>
                <a:gd name="connsiteX1" fmla="*/ 1586039 w 1586039"/>
                <a:gd name="connsiteY1" fmla="*/ 760651 h 1828800"/>
                <a:gd name="connsiteX2" fmla="*/ 1076241 w 1586039"/>
                <a:gd name="connsiteY2" fmla="*/ 1561761 h 1828800"/>
                <a:gd name="connsiteX3" fmla="*/ 343913 w 1586039"/>
                <a:gd name="connsiteY3" fmla="*/ 1828800 h 1828800"/>
                <a:gd name="connsiteX4" fmla="*/ 0 w 1586039"/>
                <a:gd name="connsiteY4" fmla="*/ 768743 h 1828800"/>
                <a:gd name="connsiteX5" fmla="*/ 962952 w 1586039"/>
                <a:gd name="connsiteY5" fmla="*/ 0 h 1828800"/>
                <a:gd name="connsiteX0" fmla="*/ 962952 w 1586039"/>
                <a:gd name="connsiteY0" fmla="*/ 0 h 1832845"/>
                <a:gd name="connsiteX1" fmla="*/ 1586039 w 1586039"/>
                <a:gd name="connsiteY1" fmla="*/ 760651 h 1832845"/>
                <a:gd name="connsiteX2" fmla="*/ 1553671 w 1586039"/>
                <a:gd name="connsiteY2" fmla="*/ 1832845 h 1832845"/>
                <a:gd name="connsiteX3" fmla="*/ 343913 w 1586039"/>
                <a:gd name="connsiteY3" fmla="*/ 1828800 h 1832845"/>
                <a:gd name="connsiteX4" fmla="*/ 0 w 1586039"/>
                <a:gd name="connsiteY4" fmla="*/ 768743 h 1832845"/>
                <a:gd name="connsiteX5" fmla="*/ 962952 w 1586039"/>
                <a:gd name="connsiteY5" fmla="*/ 0 h 1832845"/>
                <a:gd name="connsiteX0" fmla="*/ 962952 w 1905675"/>
                <a:gd name="connsiteY0" fmla="*/ 0 h 1832845"/>
                <a:gd name="connsiteX1" fmla="*/ 1905675 w 1905675"/>
                <a:gd name="connsiteY1" fmla="*/ 760651 h 1832845"/>
                <a:gd name="connsiteX2" fmla="*/ 1553671 w 1905675"/>
                <a:gd name="connsiteY2" fmla="*/ 1832845 h 1832845"/>
                <a:gd name="connsiteX3" fmla="*/ 343913 w 1905675"/>
                <a:gd name="connsiteY3" fmla="*/ 1828800 h 1832845"/>
                <a:gd name="connsiteX4" fmla="*/ 0 w 1905675"/>
                <a:gd name="connsiteY4" fmla="*/ 768743 h 1832845"/>
                <a:gd name="connsiteX5" fmla="*/ 962952 w 1905675"/>
                <a:gd name="connsiteY5" fmla="*/ 0 h 183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675" h="1832845">
                  <a:moveTo>
                    <a:pt x="962952" y="0"/>
                  </a:moveTo>
                  <a:lnTo>
                    <a:pt x="1905675" y="760651"/>
                  </a:lnTo>
                  <a:lnTo>
                    <a:pt x="1553671" y="1832845"/>
                  </a:lnTo>
                  <a:lnTo>
                    <a:pt x="343913" y="1828800"/>
                  </a:lnTo>
                  <a:lnTo>
                    <a:pt x="0" y="768743"/>
                  </a:lnTo>
                  <a:lnTo>
                    <a:pt x="962952" y="0"/>
                  </a:lnTo>
                  <a:close/>
                </a:path>
              </a:pathLst>
            </a:custGeom>
            <a:blipFill dpi="0" rotWithShape="1">
              <a:blip r:embed="rId2"/>
              <a:srcRect/>
              <a:tile tx="-304800" ty="0" sx="7000" sy="7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5" name="Rechteck 3">
              <a:extLst>
                <a:ext uri="{FF2B5EF4-FFF2-40B4-BE49-F238E27FC236}">
                  <a16:creationId xmlns:a16="http://schemas.microsoft.com/office/drawing/2014/main" id="{EF50D587-4CAF-61AA-8B1F-63F89C77F021}"/>
                </a:ext>
              </a:extLst>
            </p:cNvPr>
            <p:cNvSpPr/>
            <p:nvPr/>
          </p:nvSpPr>
          <p:spPr>
            <a:xfrm>
              <a:off x="5640062" y="415392"/>
              <a:ext cx="2508618" cy="3610396"/>
            </a:xfrm>
            <a:custGeom>
              <a:avLst/>
              <a:gdLst>
                <a:gd name="connsiteX0" fmla="*/ 0 w 2492347"/>
                <a:gd name="connsiteY0" fmla="*/ 0 h 2472117"/>
                <a:gd name="connsiteX1" fmla="*/ 2492347 w 2492347"/>
                <a:gd name="connsiteY1" fmla="*/ 0 h 2472117"/>
                <a:gd name="connsiteX2" fmla="*/ 2492347 w 2492347"/>
                <a:gd name="connsiteY2" fmla="*/ 2472117 h 2472117"/>
                <a:gd name="connsiteX3" fmla="*/ 0 w 2492347"/>
                <a:gd name="connsiteY3" fmla="*/ 2472117 h 2472117"/>
                <a:gd name="connsiteX4" fmla="*/ 0 w 2492347"/>
                <a:gd name="connsiteY4" fmla="*/ 0 h 2472117"/>
                <a:gd name="connsiteX0" fmla="*/ 0 w 2492347"/>
                <a:gd name="connsiteY0" fmla="*/ 0 h 2472117"/>
                <a:gd name="connsiteX1" fmla="*/ 2492347 w 2492347"/>
                <a:gd name="connsiteY1" fmla="*/ 0 h 2472117"/>
                <a:gd name="connsiteX2" fmla="*/ 2492347 w 2492347"/>
                <a:gd name="connsiteY2" fmla="*/ 1436336 h 2472117"/>
                <a:gd name="connsiteX3" fmla="*/ 2492347 w 2492347"/>
                <a:gd name="connsiteY3" fmla="*/ 2472117 h 2472117"/>
                <a:gd name="connsiteX4" fmla="*/ 0 w 2492347"/>
                <a:gd name="connsiteY4" fmla="*/ 2472117 h 2472117"/>
                <a:gd name="connsiteX5" fmla="*/ 0 w 2492347"/>
                <a:gd name="connsiteY5" fmla="*/ 0 h 2472117"/>
                <a:gd name="connsiteX0" fmla="*/ 0 w 2492347"/>
                <a:gd name="connsiteY0" fmla="*/ 0 h 2472117"/>
                <a:gd name="connsiteX1" fmla="*/ 2492347 w 2492347"/>
                <a:gd name="connsiteY1" fmla="*/ 0 h 2472117"/>
                <a:gd name="connsiteX2" fmla="*/ 2492347 w 2492347"/>
                <a:gd name="connsiteY2" fmla="*/ 1436336 h 2472117"/>
                <a:gd name="connsiteX3" fmla="*/ 1132885 w 2492347"/>
                <a:gd name="connsiteY3" fmla="*/ 2403334 h 2472117"/>
                <a:gd name="connsiteX4" fmla="*/ 0 w 2492347"/>
                <a:gd name="connsiteY4" fmla="*/ 2472117 h 2472117"/>
                <a:gd name="connsiteX5" fmla="*/ 0 w 2492347"/>
                <a:gd name="connsiteY5" fmla="*/ 0 h 2472117"/>
                <a:gd name="connsiteX0" fmla="*/ 0 w 2492347"/>
                <a:gd name="connsiteY0" fmla="*/ 0 h 2476163"/>
                <a:gd name="connsiteX1" fmla="*/ 2492347 w 2492347"/>
                <a:gd name="connsiteY1" fmla="*/ 0 h 2476163"/>
                <a:gd name="connsiteX2" fmla="*/ 2492347 w 2492347"/>
                <a:gd name="connsiteY2" fmla="*/ 1436336 h 2476163"/>
                <a:gd name="connsiteX3" fmla="*/ 1476797 w 2492347"/>
                <a:gd name="connsiteY3" fmla="*/ 2476163 h 2476163"/>
                <a:gd name="connsiteX4" fmla="*/ 0 w 2492347"/>
                <a:gd name="connsiteY4" fmla="*/ 2472117 h 2476163"/>
                <a:gd name="connsiteX5" fmla="*/ 0 w 2492347"/>
                <a:gd name="connsiteY5" fmla="*/ 0 h 2476163"/>
                <a:gd name="connsiteX0" fmla="*/ 0 w 2496393"/>
                <a:gd name="connsiteY0" fmla="*/ 0 h 2476163"/>
                <a:gd name="connsiteX1" fmla="*/ 2492347 w 2496393"/>
                <a:gd name="connsiteY1" fmla="*/ 0 h 2476163"/>
                <a:gd name="connsiteX2" fmla="*/ 2496393 w 2496393"/>
                <a:gd name="connsiteY2" fmla="*/ 1666959 h 2476163"/>
                <a:gd name="connsiteX3" fmla="*/ 1476797 w 2496393"/>
                <a:gd name="connsiteY3" fmla="*/ 2476163 h 2476163"/>
                <a:gd name="connsiteX4" fmla="*/ 0 w 2496393"/>
                <a:gd name="connsiteY4" fmla="*/ 2472117 h 2476163"/>
                <a:gd name="connsiteX5" fmla="*/ 0 w 2496393"/>
                <a:gd name="connsiteY5" fmla="*/ 0 h 2476163"/>
                <a:gd name="connsiteX0" fmla="*/ 0 w 2492348"/>
                <a:gd name="connsiteY0" fmla="*/ 0 h 2476163"/>
                <a:gd name="connsiteX1" fmla="*/ 2492347 w 2492348"/>
                <a:gd name="connsiteY1" fmla="*/ 0 h 2476163"/>
                <a:gd name="connsiteX2" fmla="*/ 1723604 w 2492348"/>
                <a:gd name="connsiteY2" fmla="*/ 1016495 h 2476163"/>
                <a:gd name="connsiteX3" fmla="*/ 1476797 w 2492348"/>
                <a:gd name="connsiteY3" fmla="*/ 2476163 h 2476163"/>
                <a:gd name="connsiteX4" fmla="*/ 0 w 2492348"/>
                <a:gd name="connsiteY4" fmla="*/ 2472117 h 2476163"/>
                <a:gd name="connsiteX5" fmla="*/ 0 w 2492348"/>
                <a:gd name="connsiteY5" fmla="*/ 0 h 2476163"/>
                <a:gd name="connsiteX0" fmla="*/ 0 w 2492349"/>
                <a:gd name="connsiteY0" fmla="*/ 0 h 2476163"/>
                <a:gd name="connsiteX1" fmla="*/ 2492347 w 2492349"/>
                <a:gd name="connsiteY1" fmla="*/ 0 h 2476163"/>
                <a:gd name="connsiteX2" fmla="*/ 1849030 w 2492349"/>
                <a:gd name="connsiteY2" fmla="*/ 1294592 h 2476163"/>
                <a:gd name="connsiteX3" fmla="*/ 1476797 w 2492349"/>
                <a:gd name="connsiteY3" fmla="*/ 2476163 h 2476163"/>
                <a:gd name="connsiteX4" fmla="*/ 0 w 2492349"/>
                <a:gd name="connsiteY4" fmla="*/ 2472117 h 2476163"/>
                <a:gd name="connsiteX5" fmla="*/ 0 w 2492349"/>
                <a:gd name="connsiteY5" fmla="*/ 0 h 2476163"/>
                <a:gd name="connsiteX0" fmla="*/ 0 w 2492349"/>
                <a:gd name="connsiteY0" fmla="*/ 0 h 2476163"/>
                <a:gd name="connsiteX1" fmla="*/ 2492347 w 2492349"/>
                <a:gd name="connsiteY1" fmla="*/ 0 h 2476163"/>
                <a:gd name="connsiteX2" fmla="*/ 1849030 w 2492349"/>
                <a:gd name="connsiteY2" fmla="*/ 1294592 h 2476163"/>
                <a:gd name="connsiteX3" fmla="*/ 1679098 w 2492349"/>
                <a:gd name="connsiteY3" fmla="*/ 1858693 h 2476163"/>
                <a:gd name="connsiteX4" fmla="*/ 1476797 w 2492349"/>
                <a:gd name="connsiteY4" fmla="*/ 2476163 h 2476163"/>
                <a:gd name="connsiteX5" fmla="*/ 0 w 2492349"/>
                <a:gd name="connsiteY5" fmla="*/ 2472117 h 2476163"/>
                <a:gd name="connsiteX6" fmla="*/ 0 w 2492349"/>
                <a:gd name="connsiteY6" fmla="*/ 0 h 2476163"/>
                <a:gd name="connsiteX0" fmla="*/ 0 w 2516623"/>
                <a:gd name="connsiteY0" fmla="*/ 0 h 2476163"/>
                <a:gd name="connsiteX1" fmla="*/ 2492347 w 2516623"/>
                <a:gd name="connsiteY1" fmla="*/ 0 h 2476163"/>
                <a:gd name="connsiteX2" fmla="*/ 1849030 w 2516623"/>
                <a:gd name="connsiteY2" fmla="*/ 1294592 h 2476163"/>
                <a:gd name="connsiteX3" fmla="*/ 2516623 w 2516623"/>
                <a:gd name="connsiteY3" fmla="*/ 1302499 h 2476163"/>
                <a:gd name="connsiteX4" fmla="*/ 1476797 w 2516623"/>
                <a:gd name="connsiteY4" fmla="*/ 2476163 h 2476163"/>
                <a:gd name="connsiteX5" fmla="*/ 0 w 2516623"/>
                <a:gd name="connsiteY5" fmla="*/ 2472117 h 2476163"/>
                <a:gd name="connsiteX6" fmla="*/ 0 w 2516623"/>
                <a:gd name="connsiteY6" fmla="*/ 0 h 2476163"/>
                <a:gd name="connsiteX0" fmla="*/ 0 w 2516623"/>
                <a:gd name="connsiteY0" fmla="*/ 0 h 2485590"/>
                <a:gd name="connsiteX1" fmla="*/ 2492347 w 2516623"/>
                <a:gd name="connsiteY1" fmla="*/ 0 h 2485590"/>
                <a:gd name="connsiteX2" fmla="*/ 1849030 w 2516623"/>
                <a:gd name="connsiteY2" fmla="*/ 1294592 h 2485590"/>
                <a:gd name="connsiteX3" fmla="*/ 2516623 w 2516623"/>
                <a:gd name="connsiteY3" fmla="*/ 1302499 h 2485590"/>
                <a:gd name="connsiteX4" fmla="*/ 2512577 w 2516623"/>
                <a:gd name="connsiteY4" fmla="*/ 2485590 h 2485590"/>
                <a:gd name="connsiteX5" fmla="*/ 0 w 2516623"/>
                <a:gd name="connsiteY5" fmla="*/ 2472117 h 2485590"/>
                <a:gd name="connsiteX6" fmla="*/ 0 w 2516623"/>
                <a:gd name="connsiteY6" fmla="*/ 0 h 2485590"/>
                <a:gd name="connsiteX0" fmla="*/ 0 w 2621252"/>
                <a:gd name="connsiteY0" fmla="*/ 0 h 2485590"/>
                <a:gd name="connsiteX1" fmla="*/ 2492347 w 2621252"/>
                <a:gd name="connsiteY1" fmla="*/ 0 h 2485590"/>
                <a:gd name="connsiteX2" fmla="*/ 2221264 w 2621252"/>
                <a:gd name="connsiteY2" fmla="*/ 586045 h 2485590"/>
                <a:gd name="connsiteX3" fmla="*/ 1849030 w 2621252"/>
                <a:gd name="connsiteY3" fmla="*/ 1294592 h 2485590"/>
                <a:gd name="connsiteX4" fmla="*/ 2516623 w 2621252"/>
                <a:gd name="connsiteY4" fmla="*/ 1302499 h 2485590"/>
                <a:gd name="connsiteX5" fmla="*/ 2512577 w 2621252"/>
                <a:gd name="connsiteY5" fmla="*/ 2485590 h 2485590"/>
                <a:gd name="connsiteX6" fmla="*/ 0 w 2621252"/>
                <a:gd name="connsiteY6" fmla="*/ 2472117 h 2485590"/>
                <a:gd name="connsiteX7" fmla="*/ 0 w 2621252"/>
                <a:gd name="connsiteY7" fmla="*/ 0 h 2485590"/>
                <a:gd name="connsiteX0" fmla="*/ 0 w 2621252"/>
                <a:gd name="connsiteY0" fmla="*/ 0 h 2485590"/>
                <a:gd name="connsiteX1" fmla="*/ 2492347 w 2621252"/>
                <a:gd name="connsiteY1" fmla="*/ 0 h 2485590"/>
                <a:gd name="connsiteX2" fmla="*/ 2221264 w 2621252"/>
                <a:gd name="connsiteY2" fmla="*/ 586045 h 2485590"/>
                <a:gd name="connsiteX3" fmla="*/ 1849030 w 2621252"/>
                <a:gd name="connsiteY3" fmla="*/ 1294592 h 2485590"/>
                <a:gd name="connsiteX4" fmla="*/ 2516623 w 2621252"/>
                <a:gd name="connsiteY4" fmla="*/ 1302499 h 2485590"/>
                <a:gd name="connsiteX5" fmla="*/ 2512577 w 2621252"/>
                <a:gd name="connsiteY5" fmla="*/ 2485590 h 2485590"/>
                <a:gd name="connsiteX6" fmla="*/ 0 w 2621252"/>
                <a:gd name="connsiteY6" fmla="*/ 2472117 h 2485590"/>
                <a:gd name="connsiteX7" fmla="*/ 0 w 2621252"/>
                <a:gd name="connsiteY7" fmla="*/ 0 h 2485590"/>
                <a:gd name="connsiteX0" fmla="*/ 0 w 2516623"/>
                <a:gd name="connsiteY0" fmla="*/ 0 h 2485590"/>
                <a:gd name="connsiteX1" fmla="*/ 2221264 w 2516623"/>
                <a:gd name="connsiteY1" fmla="*/ 586045 h 2485590"/>
                <a:gd name="connsiteX2" fmla="*/ 1849030 w 2516623"/>
                <a:gd name="connsiteY2" fmla="*/ 1294592 h 2485590"/>
                <a:gd name="connsiteX3" fmla="*/ 2516623 w 2516623"/>
                <a:gd name="connsiteY3" fmla="*/ 1302499 h 2485590"/>
                <a:gd name="connsiteX4" fmla="*/ 2512577 w 2516623"/>
                <a:gd name="connsiteY4" fmla="*/ 2485590 h 2485590"/>
                <a:gd name="connsiteX5" fmla="*/ 0 w 2516623"/>
                <a:gd name="connsiteY5" fmla="*/ 2472117 h 2485590"/>
                <a:gd name="connsiteX6" fmla="*/ 0 w 2516623"/>
                <a:gd name="connsiteY6" fmla="*/ 0 h 2485590"/>
                <a:gd name="connsiteX0" fmla="*/ 0 w 2516623"/>
                <a:gd name="connsiteY0" fmla="*/ 12570 h 2498160"/>
                <a:gd name="connsiteX1" fmla="*/ 1468705 w 2516623"/>
                <a:gd name="connsiteY1" fmla="*/ 0 h 2498160"/>
                <a:gd name="connsiteX2" fmla="*/ 1849030 w 2516623"/>
                <a:gd name="connsiteY2" fmla="*/ 1307162 h 2498160"/>
                <a:gd name="connsiteX3" fmla="*/ 2516623 w 2516623"/>
                <a:gd name="connsiteY3" fmla="*/ 1315069 h 2498160"/>
                <a:gd name="connsiteX4" fmla="*/ 2512577 w 2516623"/>
                <a:gd name="connsiteY4" fmla="*/ 2498160 h 2498160"/>
                <a:gd name="connsiteX5" fmla="*/ 0 w 2516623"/>
                <a:gd name="connsiteY5" fmla="*/ 2484687 h 2498160"/>
                <a:gd name="connsiteX6" fmla="*/ 0 w 2516623"/>
                <a:gd name="connsiteY6" fmla="*/ 12570 h 2498160"/>
                <a:gd name="connsiteX0" fmla="*/ 0 w 2516623"/>
                <a:gd name="connsiteY0" fmla="*/ 3143 h 2488733"/>
                <a:gd name="connsiteX1" fmla="*/ 1476797 w 2516623"/>
                <a:gd name="connsiteY1" fmla="*/ 0 h 2488733"/>
                <a:gd name="connsiteX2" fmla="*/ 1849030 w 2516623"/>
                <a:gd name="connsiteY2" fmla="*/ 1297735 h 2488733"/>
                <a:gd name="connsiteX3" fmla="*/ 2516623 w 2516623"/>
                <a:gd name="connsiteY3" fmla="*/ 1305642 h 2488733"/>
                <a:gd name="connsiteX4" fmla="*/ 2512577 w 2516623"/>
                <a:gd name="connsiteY4" fmla="*/ 2488733 h 2488733"/>
                <a:gd name="connsiteX5" fmla="*/ 0 w 2516623"/>
                <a:gd name="connsiteY5" fmla="*/ 2475260 h 2488733"/>
                <a:gd name="connsiteX6" fmla="*/ 0 w 2516623"/>
                <a:gd name="connsiteY6" fmla="*/ 3143 h 2488733"/>
                <a:gd name="connsiteX0" fmla="*/ 0 w 2516623"/>
                <a:gd name="connsiteY0" fmla="*/ 3143 h 2488733"/>
                <a:gd name="connsiteX1" fmla="*/ 1476797 w 2516623"/>
                <a:gd name="connsiteY1" fmla="*/ 0 h 2488733"/>
                <a:gd name="connsiteX2" fmla="*/ 1849030 w 2516623"/>
                <a:gd name="connsiteY2" fmla="*/ 1297735 h 2488733"/>
                <a:gd name="connsiteX3" fmla="*/ 2516623 w 2516623"/>
                <a:gd name="connsiteY3" fmla="*/ 1305642 h 2488733"/>
                <a:gd name="connsiteX4" fmla="*/ 2512577 w 2516623"/>
                <a:gd name="connsiteY4" fmla="*/ 2488733 h 2488733"/>
                <a:gd name="connsiteX5" fmla="*/ 32368 w 2516623"/>
                <a:gd name="connsiteY5" fmla="*/ 1739953 h 2488733"/>
                <a:gd name="connsiteX6" fmla="*/ 0 w 2516623"/>
                <a:gd name="connsiteY6" fmla="*/ 3143 h 2488733"/>
                <a:gd name="connsiteX0" fmla="*/ 0 w 2516623"/>
                <a:gd name="connsiteY0" fmla="*/ 3143 h 2488733"/>
                <a:gd name="connsiteX1" fmla="*/ 1476797 w 2516623"/>
                <a:gd name="connsiteY1" fmla="*/ 0 h 2488733"/>
                <a:gd name="connsiteX2" fmla="*/ 1849030 w 2516623"/>
                <a:gd name="connsiteY2" fmla="*/ 1297735 h 2488733"/>
                <a:gd name="connsiteX3" fmla="*/ 2516623 w 2516623"/>
                <a:gd name="connsiteY3" fmla="*/ 1305642 h 2488733"/>
                <a:gd name="connsiteX4" fmla="*/ 2512577 w 2516623"/>
                <a:gd name="connsiteY4" fmla="*/ 2488733 h 2488733"/>
                <a:gd name="connsiteX5" fmla="*/ 4046 w 2516623"/>
                <a:gd name="connsiteY5" fmla="*/ 1933207 h 2488733"/>
                <a:gd name="connsiteX6" fmla="*/ 0 w 2516623"/>
                <a:gd name="connsiteY6" fmla="*/ 3143 h 2488733"/>
                <a:gd name="connsiteX0" fmla="*/ 0 w 2516623"/>
                <a:gd name="connsiteY0" fmla="*/ 3143 h 2903522"/>
                <a:gd name="connsiteX1" fmla="*/ 1476797 w 2516623"/>
                <a:gd name="connsiteY1" fmla="*/ 0 h 2903522"/>
                <a:gd name="connsiteX2" fmla="*/ 1849030 w 2516623"/>
                <a:gd name="connsiteY2" fmla="*/ 1297735 h 2903522"/>
                <a:gd name="connsiteX3" fmla="*/ 2516623 w 2516623"/>
                <a:gd name="connsiteY3" fmla="*/ 1305642 h 2903522"/>
                <a:gd name="connsiteX4" fmla="*/ 1015550 w 2516623"/>
                <a:gd name="connsiteY4" fmla="*/ 2903522 h 2903522"/>
                <a:gd name="connsiteX5" fmla="*/ 4046 w 2516623"/>
                <a:gd name="connsiteY5" fmla="*/ 1933207 h 2903522"/>
                <a:gd name="connsiteX6" fmla="*/ 0 w 2516623"/>
                <a:gd name="connsiteY6" fmla="*/ 3143 h 2903522"/>
                <a:gd name="connsiteX0" fmla="*/ 0 w 2516623"/>
                <a:gd name="connsiteY0" fmla="*/ 3143 h 2903522"/>
                <a:gd name="connsiteX1" fmla="*/ 1476797 w 2516623"/>
                <a:gd name="connsiteY1" fmla="*/ 0 h 2903522"/>
                <a:gd name="connsiteX2" fmla="*/ 1849030 w 2516623"/>
                <a:gd name="connsiteY2" fmla="*/ 1297735 h 2903522"/>
                <a:gd name="connsiteX3" fmla="*/ 2516623 w 2516623"/>
                <a:gd name="connsiteY3" fmla="*/ 1305642 h 2903522"/>
                <a:gd name="connsiteX4" fmla="*/ 1015550 w 2516623"/>
                <a:gd name="connsiteY4" fmla="*/ 2903522 h 2903522"/>
                <a:gd name="connsiteX5" fmla="*/ 4046 w 2516623"/>
                <a:gd name="connsiteY5" fmla="*/ 1933207 h 2903522"/>
                <a:gd name="connsiteX6" fmla="*/ 0 w 2516623"/>
                <a:gd name="connsiteY6" fmla="*/ 3143 h 2903522"/>
                <a:gd name="connsiteX0" fmla="*/ 0 w 2516623"/>
                <a:gd name="connsiteY0" fmla="*/ 3143 h 2903522"/>
                <a:gd name="connsiteX1" fmla="*/ 1476797 w 2516623"/>
                <a:gd name="connsiteY1" fmla="*/ 0 h 2903522"/>
                <a:gd name="connsiteX2" fmla="*/ 1849030 w 2516623"/>
                <a:gd name="connsiteY2" fmla="*/ 1297735 h 2903522"/>
                <a:gd name="connsiteX3" fmla="*/ 2516623 w 2516623"/>
                <a:gd name="connsiteY3" fmla="*/ 1305642 h 2903522"/>
                <a:gd name="connsiteX4" fmla="*/ 1654822 w 2516623"/>
                <a:gd name="connsiteY4" fmla="*/ 2205921 h 2903522"/>
                <a:gd name="connsiteX5" fmla="*/ 1015550 w 2516623"/>
                <a:gd name="connsiteY5" fmla="*/ 2903522 h 2903522"/>
                <a:gd name="connsiteX6" fmla="*/ 4046 w 2516623"/>
                <a:gd name="connsiteY6" fmla="*/ 1933207 h 2903522"/>
                <a:gd name="connsiteX7" fmla="*/ 0 w 2516623"/>
                <a:gd name="connsiteY7" fmla="*/ 3143 h 2903522"/>
                <a:gd name="connsiteX0" fmla="*/ 0 w 2516623"/>
                <a:gd name="connsiteY0" fmla="*/ 3143 h 4190309"/>
                <a:gd name="connsiteX1" fmla="*/ 1476797 w 2516623"/>
                <a:gd name="connsiteY1" fmla="*/ 0 h 4190309"/>
                <a:gd name="connsiteX2" fmla="*/ 1849030 w 2516623"/>
                <a:gd name="connsiteY2" fmla="*/ 1297735 h 4190309"/>
                <a:gd name="connsiteX3" fmla="*/ 2516623 w 2516623"/>
                <a:gd name="connsiteY3" fmla="*/ 1305642 h 4190309"/>
                <a:gd name="connsiteX4" fmla="*/ 635225 w 2516623"/>
                <a:gd name="connsiteY4" fmla="*/ 4190309 h 4190309"/>
                <a:gd name="connsiteX5" fmla="*/ 1015550 w 2516623"/>
                <a:gd name="connsiteY5" fmla="*/ 2903522 h 4190309"/>
                <a:gd name="connsiteX6" fmla="*/ 4046 w 2516623"/>
                <a:gd name="connsiteY6" fmla="*/ 1933207 h 4190309"/>
                <a:gd name="connsiteX7" fmla="*/ 0 w 2516623"/>
                <a:gd name="connsiteY7" fmla="*/ 3143 h 4190309"/>
                <a:gd name="connsiteX0" fmla="*/ 0 w 2512577"/>
                <a:gd name="connsiteY0" fmla="*/ 3143 h 4190309"/>
                <a:gd name="connsiteX1" fmla="*/ 1476797 w 2512577"/>
                <a:gd name="connsiteY1" fmla="*/ 0 h 4190309"/>
                <a:gd name="connsiteX2" fmla="*/ 1849030 w 2512577"/>
                <a:gd name="connsiteY2" fmla="*/ 1297735 h 4190309"/>
                <a:gd name="connsiteX3" fmla="*/ 2512577 w 2512577"/>
                <a:gd name="connsiteY3" fmla="*/ 4185596 h 4190309"/>
                <a:gd name="connsiteX4" fmla="*/ 635225 w 2512577"/>
                <a:gd name="connsiteY4" fmla="*/ 4190309 h 4190309"/>
                <a:gd name="connsiteX5" fmla="*/ 1015550 w 2512577"/>
                <a:gd name="connsiteY5" fmla="*/ 2903522 h 4190309"/>
                <a:gd name="connsiteX6" fmla="*/ 4046 w 2512577"/>
                <a:gd name="connsiteY6" fmla="*/ 1933207 h 4190309"/>
                <a:gd name="connsiteX7" fmla="*/ 0 w 2512577"/>
                <a:gd name="connsiteY7" fmla="*/ 3143 h 4190309"/>
                <a:gd name="connsiteX0" fmla="*/ 0 w 2512577"/>
                <a:gd name="connsiteY0" fmla="*/ 3143 h 4190309"/>
                <a:gd name="connsiteX1" fmla="*/ 1476797 w 2512577"/>
                <a:gd name="connsiteY1" fmla="*/ 0 h 4190309"/>
                <a:gd name="connsiteX2" fmla="*/ 2512577 w 2512577"/>
                <a:gd name="connsiteY2" fmla="*/ 4185596 h 4190309"/>
                <a:gd name="connsiteX3" fmla="*/ 635225 w 2512577"/>
                <a:gd name="connsiteY3" fmla="*/ 4190309 h 4190309"/>
                <a:gd name="connsiteX4" fmla="*/ 1015550 w 2512577"/>
                <a:gd name="connsiteY4" fmla="*/ 2903522 h 4190309"/>
                <a:gd name="connsiteX5" fmla="*/ 4046 w 2512577"/>
                <a:gd name="connsiteY5" fmla="*/ 1933207 h 4190309"/>
                <a:gd name="connsiteX6" fmla="*/ 0 w 2512577"/>
                <a:gd name="connsiteY6" fmla="*/ 3143 h 4190309"/>
                <a:gd name="connsiteX0" fmla="*/ 0 w 2512577"/>
                <a:gd name="connsiteY0" fmla="*/ 17283 h 4204449"/>
                <a:gd name="connsiteX1" fmla="*/ 2508532 w 2512577"/>
                <a:gd name="connsiteY1" fmla="*/ 0 h 4204449"/>
                <a:gd name="connsiteX2" fmla="*/ 2512577 w 2512577"/>
                <a:gd name="connsiteY2" fmla="*/ 4199736 h 4204449"/>
                <a:gd name="connsiteX3" fmla="*/ 635225 w 2512577"/>
                <a:gd name="connsiteY3" fmla="*/ 4204449 h 4204449"/>
                <a:gd name="connsiteX4" fmla="*/ 1015550 w 2512577"/>
                <a:gd name="connsiteY4" fmla="*/ 2917662 h 4204449"/>
                <a:gd name="connsiteX5" fmla="*/ 4046 w 2512577"/>
                <a:gd name="connsiteY5" fmla="*/ 1947347 h 4204449"/>
                <a:gd name="connsiteX6" fmla="*/ 0 w 2512577"/>
                <a:gd name="connsiteY6" fmla="*/ 17283 h 4204449"/>
                <a:gd name="connsiteX0" fmla="*/ 12225 w 2508618"/>
                <a:gd name="connsiteY0" fmla="*/ 0 h 4206019"/>
                <a:gd name="connsiteX1" fmla="*/ 2504573 w 2508618"/>
                <a:gd name="connsiteY1" fmla="*/ 1570 h 4206019"/>
                <a:gd name="connsiteX2" fmla="*/ 2508618 w 2508618"/>
                <a:gd name="connsiteY2" fmla="*/ 4201306 h 4206019"/>
                <a:gd name="connsiteX3" fmla="*/ 631266 w 2508618"/>
                <a:gd name="connsiteY3" fmla="*/ 4206019 h 4206019"/>
                <a:gd name="connsiteX4" fmla="*/ 1011591 w 2508618"/>
                <a:gd name="connsiteY4" fmla="*/ 2919232 h 4206019"/>
                <a:gd name="connsiteX5" fmla="*/ 87 w 2508618"/>
                <a:gd name="connsiteY5" fmla="*/ 1948917 h 4206019"/>
                <a:gd name="connsiteX6" fmla="*/ 12225 w 2508618"/>
                <a:gd name="connsiteY6" fmla="*/ 0 h 420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08618" h="4206019">
                  <a:moveTo>
                    <a:pt x="12225" y="0"/>
                  </a:moveTo>
                  <a:lnTo>
                    <a:pt x="2504573" y="1570"/>
                  </a:lnTo>
                  <a:cubicBezTo>
                    <a:pt x="2505921" y="1401482"/>
                    <a:pt x="2507270" y="2801394"/>
                    <a:pt x="2508618" y="4201306"/>
                  </a:cubicBezTo>
                  <a:lnTo>
                    <a:pt x="631266" y="4206019"/>
                  </a:lnTo>
                  <a:lnTo>
                    <a:pt x="1011591" y="2919232"/>
                  </a:lnTo>
                  <a:lnTo>
                    <a:pt x="87" y="1948917"/>
                  </a:lnTo>
                  <a:cubicBezTo>
                    <a:pt x="-1262" y="1305562"/>
                    <a:pt x="13574" y="643355"/>
                    <a:pt x="12225" y="0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-304800" ty="0" sx="20000" sy="2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71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9397786-03A8-5269-1253-FE69D6A36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7451" y="1969849"/>
            <a:ext cx="12192000" cy="201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62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EBC4A21-E5FF-35A5-5E45-18902401A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885" y="0"/>
            <a:ext cx="5887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04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Essen, Tisch, Teller, Gemüse enthält.&#10;&#10;Automatisch generierte Beschreibung">
            <a:extLst>
              <a:ext uri="{FF2B5EF4-FFF2-40B4-BE49-F238E27FC236}">
                <a16:creationId xmlns:a16="http://schemas.microsoft.com/office/drawing/2014/main" id="{04A52840-E6EE-479A-C544-134AC878B5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6" b="798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2C22C36-D836-A7FC-B3D1-C240A62FEC57}"/>
              </a:ext>
            </a:extLst>
          </p:cNvPr>
          <p:cNvSpPr/>
          <p:nvPr/>
        </p:nvSpPr>
        <p:spPr>
          <a:xfrm>
            <a:off x="0" y="6276109"/>
            <a:ext cx="12192000" cy="581890"/>
          </a:xfrm>
          <a:prstGeom prst="rect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200" dirty="0">
                <a:solidFill>
                  <a:srgbClr val="E6D5BC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Impressum      Kontakt      Datenschutz       </a:t>
            </a:r>
            <a:r>
              <a:rPr lang="de-DE" sz="800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© 2023 </a:t>
            </a:r>
            <a:r>
              <a:rPr lang="de-DE" sz="800" dirty="0" err="1">
                <a:latin typeface="Poppins ExtraLight" panose="00000300000000000000" pitchFamily="2" charset="0"/>
                <a:cs typeface="Poppins ExtraLight" panose="00000300000000000000" pitchFamily="2" charset="0"/>
              </a:rPr>
              <a:t>known</a:t>
            </a:r>
            <a:r>
              <a:rPr lang="de-DE" sz="800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 Vegan GmbH </a:t>
            </a:r>
            <a:endParaRPr lang="de-DE" sz="900" dirty="0"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1C83AB3-3880-983B-041F-D52E4FCDE0F3}"/>
              </a:ext>
            </a:extLst>
          </p:cNvPr>
          <p:cNvSpPr/>
          <p:nvPr/>
        </p:nvSpPr>
        <p:spPr>
          <a:xfrm>
            <a:off x="0" y="-2"/>
            <a:ext cx="12192000" cy="6276108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Grafik 3" descr="Ein Bild, das Kuh, braun, Säugetier, stehend enthält.&#10;&#10;Automatisch generierte Beschreibung">
            <a:extLst>
              <a:ext uri="{FF2B5EF4-FFF2-40B4-BE49-F238E27FC236}">
                <a16:creationId xmlns:a16="http://schemas.microsoft.com/office/drawing/2014/main" id="{0EB5FF7F-05C2-4090-8308-19DE6A04A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8" b="98537" l="829" r="90000">
                        <a14:foregroundMark x1="4914" y1="63894" x2="6943" y2="87934"/>
                        <a14:foregroundMark x1="829" y1="57861" x2="11400" y2="57084"/>
                        <a14:foregroundMark x1="5057" y1="96664" x2="28857" y2="98537"/>
                        <a14:foregroundMark x1="28857" y1="98537" x2="28914" y2="98492"/>
                        <a14:backgroundMark x1="53657" y1="31627" x2="53657" y2="32678"/>
                        <a14:backgroundMark x1="53000" y1="31490" x2="52971" y2="31947"/>
                        <a14:backgroundMark x1="53943" y1="17459" x2="53943" y2="18282"/>
                        <a14:backgroundMark x1="52486" y1="31170" x2="53000" y2="31216"/>
                        <a14:backgroundMark x1="73600" y1="13665" x2="74514" y2="143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7556"/>
            <a:ext cx="4015792" cy="2510444"/>
          </a:xfrm>
          <a:prstGeom prst="rect">
            <a:avLst/>
          </a:prstGeom>
          <a:effectLst>
            <a:glow rad="12700">
              <a:schemeClr val="bg1">
                <a:alpha val="80000"/>
              </a:schemeClr>
            </a:glow>
          </a:effec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A1363ED-7AC9-82EA-8819-A0B9ADA9052B}"/>
              </a:ext>
            </a:extLst>
          </p:cNvPr>
          <p:cNvSpPr/>
          <p:nvPr/>
        </p:nvSpPr>
        <p:spPr>
          <a:xfrm>
            <a:off x="0" y="0"/>
            <a:ext cx="12192000" cy="469338"/>
          </a:xfrm>
          <a:prstGeom prst="rect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51D3F57-5729-161B-381D-7101D4A8FFB7}"/>
              </a:ext>
            </a:extLst>
          </p:cNvPr>
          <p:cNvGrpSpPr/>
          <p:nvPr/>
        </p:nvGrpSpPr>
        <p:grpSpPr>
          <a:xfrm>
            <a:off x="10243969" y="123384"/>
            <a:ext cx="1782569" cy="276999"/>
            <a:chOff x="10243969" y="123384"/>
            <a:chExt cx="1782569" cy="276999"/>
          </a:xfrm>
        </p:grpSpPr>
        <p:sp>
          <p:nvSpPr>
            <p:cNvPr id="10" name="Textfeld 9">
              <a:hlinkClick r:id="rId5" action="ppaction://hlinksldjump"/>
              <a:extLst>
                <a:ext uri="{FF2B5EF4-FFF2-40B4-BE49-F238E27FC236}">
                  <a16:creationId xmlns:a16="http://schemas.microsoft.com/office/drawing/2014/main" id="{902F73D0-72A0-BF6D-EC97-6D2D9BA4ECED}"/>
                </a:ext>
              </a:extLst>
            </p:cNvPr>
            <p:cNvSpPr txBox="1"/>
            <p:nvPr/>
          </p:nvSpPr>
          <p:spPr>
            <a:xfrm>
              <a:off x="10243969" y="123384"/>
              <a:ext cx="159098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ctr">
                <a:defRPr sz="120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r"/>
              <a:r>
                <a:rPr lang="de-DE" sz="1100" b="1" dirty="0">
                  <a:solidFill>
                    <a:srgbClr val="E6D5BC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Was darf es sein?</a:t>
              </a:r>
            </a:p>
          </p:txBody>
        </p:sp>
        <p:pic>
          <p:nvPicPr>
            <p:cNvPr id="14" name="Grafik 13" descr="Pfeil: Nach rechts drehen mit einfarbiger Füllung">
              <a:extLst>
                <a:ext uri="{FF2B5EF4-FFF2-40B4-BE49-F238E27FC236}">
                  <a16:creationId xmlns:a16="http://schemas.microsoft.com/office/drawing/2014/main" id="{9D2B0000-4422-3B54-06EB-21A62A1E1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834949" y="161084"/>
              <a:ext cx="191589" cy="191589"/>
            </a:xfrm>
            <a:prstGeom prst="rect">
              <a:avLst/>
            </a:prstGeom>
          </p:spPr>
        </p:pic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2CD0983F-815B-6E15-68EB-4844B548FAF6}"/>
              </a:ext>
            </a:extLst>
          </p:cNvPr>
          <p:cNvSpPr txBox="1"/>
          <p:nvPr/>
        </p:nvSpPr>
        <p:spPr>
          <a:xfrm>
            <a:off x="740227" y="-33118"/>
            <a:ext cx="4484916" cy="502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de-DE" b="1" dirty="0" err="1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known</a:t>
            </a:r>
            <a:r>
              <a:rPr lang="de-DE" b="1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 Vegan!</a:t>
            </a:r>
          </a:p>
          <a:p>
            <a:r>
              <a:rPr lang="de-DE" sz="1100" b="1" i="1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Kuhglückliche Rezepte</a:t>
            </a:r>
          </a:p>
        </p:txBody>
      </p:sp>
      <p:pic>
        <p:nvPicPr>
          <p:cNvPr id="17" name="Grafik 16" descr="Messer und Gabel mit einfarbiger Füllung">
            <a:extLst>
              <a:ext uri="{FF2B5EF4-FFF2-40B4-BE49-F238E27FC236}">
                <a16:creationId xmlns:a16="http://schemas.microsoft.com/office/drawing/2014/main" id="{716C32BB-A77A-47AB-3F9A-E9EFC54564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7051" y="79439"/>
            <a:ext cx="300446" cy="300446"/>
          </a:xfrm>
          <a:prstGeom prst="rect">
            <a:avLst/>
          </a:prstGeom>
        </p:spPr>
      </p:pic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ABD63E79-D836-7BCE-2F54-7C872FBBFB12}"/>
              </a:ext>
            </a:extLst>
          </p:cNvPr>
          <p:cNvCxnSpPr/>
          <p:nvPr/>
        </p:nvCxnSpPr>
        <p:spPr>
          <a:xfrm>
            <a:off x="7303069" y="1801767"/>
            <a:ext cx="1221897" cy="0"/>
          </a:xfrm>
          <a:prstGeom prst="line">
            <a:avLst/>
          </a:prstGeom>
          <a:ln>
            <a:solidFill>
              <a:srgbClr val="4C59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616459DD-213A-0EE4-5B23-D09C5689B21D}"/>
              </a:ext>
            </a:extLst>
          </p:cNvPr>
          <p:cNvCxnSpPr>
            <a:cxnSpLocks/>
          </p:cNvCxnSpPr>
          <p:nvPr/>
        </p:nvCxnSpPr>
        <p:spPr>
          <a:xfrm>
            <a:off x="10180858" y="2309829"/>
            <a:ext cx="1667154" cy="0"/>
          </a:xfrm>
          <a:prstGeom prst="line">
            <a:avLst/>
          </a:prstGeom>
          <a:ln>
            <a:solidFill>
              <a:srgbClr val="4C59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01A52DAC-A19D-84FA-7A8D-B1128784B5DD}"/>
              </a:ext>
            </a:extLst>
          </p:cNvPr>
          <p:cNvCxnSpPr>
            <a:cxnSpLocks/>
          </p:cNvCxnSpPr>
          <p:nvPr/>
        </p:nvCxnSpPr>
        <p:spPr>
          <a:xfrm>
            <a:off x="7262153" y="3209257"/>
            <a:ext cx="1898176" cy="0"/>
          </a:xfrm>
          <a:prstGeom prst="line">
            <a:avLst/>
          </a:prstGeom>
          <a:ln>
            <a:solidFill>
              <a:srgbClr val="4C59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 descr="Ein Bild, das Pfeil enthält.&#10;&#10;Automatisch generierte Beschreibung">
            <a:extLst>
              <a:ext uri="{FF2B5EF4-FFF2-40B4-BE49-F238E27FC236}">
                <a16:creationId xmlns:a16="http://schemas.microsoft.com/office/drawing/2014/main" id="{7F93BA2E-B0AC-A93D-CAFB-38423E8BCBAF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08014">
            <a:off x="8807599" y="1008776"/>
            <a:ext cx="2474282" cy="2602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054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Essen, Tisch, Teller, Gemüse enthält.&#10;&#10;Automatisch generierte Beschreibung">
            <a:extLst>
              <a:ext uri="{FF2B5EF4-FFF2-40B4-BE49-F238E27FC236}">
                <a16:creationId xmlns:a16="http://schemas.microsoft.com/office/drawing/2014/main" id="{04A52840-E6EE-479A-C544-134AC878B5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6" b="798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2C22C36-D836-A7FC-B3D1-C240A62FEC57}"/>
              </a:ext>
            </a:extLst>
          </p:cNvPr>
          <p:cNvSpPr/>
          <p:nvPr/>
        </p:nvSpPr>
        <p:spPr>
          <a:xfrm>
            <a:off x="0" y="6276109"/>
            <a:ext cx="12192000" cy="581890"/>
          </a:xfrm>
          <a:prstGeom prst="rect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200" dirty="0">
                <a:solidFill>
                  <a:srgbClr val="E6D5BC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Impressum      Kontakt      Datenschutz       </a:t>
            </a:r>
            <a:r>
              <a:rPr lang="de-DE" sz="800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© 2023 </a:t>
            </a:r>
            <a:r>
              <a:rPr lang="de-DE" sz="800" dirty="0" err="1">
                <a:latin typeface="Poppins ExtraLight" panose="00000300000000000000" pitchFamily="2" charset="0"/>
                <a:cs typeface="Poppins ExtraLight" panose="00000300000000000000" pitchFamily="2" charset="0"/>
              </a:rPr>
              <a:t>known</a:t>
            </a:r>
            <a:r>
              <a:rPr lang="de-DE" sz="800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 Vegan GmbH </a:t>
            </a:r>
            <a:endParaRPr lang="de-DE" sz="900" dirty="0"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1C83AB3-3880-983B-041F-D52E4FCDE0F3}"/>
              </a:ext>
            </a:extLst>
          </p:cNvPr>
          <p:cNvSpPr/>
          <p:nvPr/>
        </p:nvSpPr>
        <p:spPr>
          <a:xfrm>
            <a:off x="0" y="-1"/>
            <a:ext cx="12192000" cy="6276108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Grafik 3" descr="Ein Bild, das Kuh, braun, Säugetier, stehend enthält.&#10;&#10;Automatisch generierte Beschreibung">
            <a:extLst>
              <a:ext uri="{FF2B5EF4-FFF2-40B4-BE49-F238E27FC236}">
                <a16:creationId xmlns:a16="http://schemas.microsoft.com/office/drawing/2014/main" id="{0EB5FF7F-05C2-4090-8308-19DE6A04A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8" b="98537" l="829" r="90000">
                        <a14:foregroundMark x1="4914" y1="63894" x2="6943" y2="87934"/>
                        <a14:foregroundMark x1="829" y1="57861" x2="11400" y2="57084"/>
                        <a14:foregroundMark x1="5057" y1="96664" x2="28857" y2="98537"/>
                        <a14:foregroundMark x1="28857" y1="98537" x2="28914" y2="98492"/>
                        <a14:backgroundMark x1="53657" y1="31627" x2="53657" y2="32678"/>
                        <a14:backgroundMark x1="53000" y1="31490" x2="52971" y2="31947"/>
                        <a14:backgroundMark x1="53943" y1="17459" x2="53943" y2="18282"/>
                        <a14:backgroundMark x1="52486" y1="31170" x2="53000" y2="31216"/>
                        <a14:backgroundMark x1="73600" y1="13665" x2="74514" y2="143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7556"/>
            <a:ext cx="4015792" cy="2510444"/>
          </a:xfrm>
          <a:prstGeom prst="rect">
            <a:avLst/>
          </a:prstGeom>
          <a:effectLst>
            <a:glow rad="12700">
              <a:schemeClr val="bg1">
                <a:alpha val="80000"/>
              </a:schemeClr>
            </a:glow>
          </a:effec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A1363ED-7AC9-82EA-8819-A0B9ADA9052B}"/>
              </a:ext>
            </a:extLst>
          </p:cNvPr>
          <p:cNvSpPr/>
          <p:nvPr/>
        </p:nvSpPr>
        <p:spPr>
          <a:xfrm>
            <a:off x="0" y="0"/>
            <a:ext cx="12192000" cy="469338"/>
          </a:xfrm>
          <a:prstGeom prst="rect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02F73D0-72A0-BF6D-EC97-6D2D9BA4ECED}"/>
              </a:ext>
            </a:extLst>
          </p:cNvPr>
          <p:cNvSpPr txBox="1"/>
          <p:nvPr/>
        </p:nvSpPr>
        <p:spPr>
          <a:xfrm>
            <a:off x="10243969" y="123384"/>
            <a:ext cx="159098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/>
            <a:r>
              <a:rPr lang="de-DE" sz="1100" b="1" dirty="0">
                <a:solidFill>
                  <a:srgbClr val="E6D5BC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Was darf es sein?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A260534-7DA4-F0C3-7AE6-BBB1AA4F657E}"/>
              </a:ext>
            </a:extLst>
          </p:cNvPr>
          <p:cNvSpPr/>
          <p:nvPr/>
        </p:nvSpPr>
        <p:spPr>
          <a:xfrm>
            <a:off x="6966859" y="469336"/>
            <a:ext cx="5225142" cy="3362243"/>
          </a:xfrm>
          <a:prstGeom prst="rect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4" name="Grafik 13" descr="Pfeil: Nach rechts drehen mit einfarbiger Füllung">
            <a:extLst>
              <a:ext uri="{FF2B5EF4-FFF2-40B4-BE49-F238E27FC236}">
                <a16:creationId xmlns:a16="http://schemas.microsoft.com/office/drawing/2014/main" id="{9D2B0000-4422-3B54-06EB-21A62A1E1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34949" y="161084"/>
            <a:ext cx="191589" cy="19158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2CD0983F-815B-6E15-68EB-4844B548FAF6}"/>
              </a:ext>
            </a:extLst>
          </p:cNvPr>
          <p:cNvSpPr txBox="1"/>
          <p:nvPr/>
        </p:nvSpPr>
        <p:spPr>
          <a:xfrm>
            <a:off x="740227" y="-33118"/>
            <a:ext cx="4484916" cy="502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de-DE" b="1" dirty="0" err="1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known</a:t>
            </a:r>
            <a:r>
              <a:rPr lang="de-DE" b="1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 Vegan!</a:t>
            </a:r>
          </a:p>
          <a:p>
            <a:r>
              <a:rPr lang="de-DE" sz="1100" b="1" i="1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Kuhglückliche Rezepte</a:t>
            </a:r>
          </a:p>
        </p:txBody>
      </p:sp>
      <p:pic>
        <p:nvPicPr>
          <p:cNvPr id="17" name="Grafik 16" descr="Messer und Gabel mit einfarbiger Füllung">
            <a:extLst>
              <a:ext uri="{FF2B5EF4-FFF2-40B4-BE49-F238E27FC236}">
                <a16:creationId xmlns:a16="http://schemas.microsoft.com/office/drawing/2014/main" id="{716C32BB-A77A-47AB-3F9A-E9EFC54564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7051" y="79439"/>
            <a:ext cx="300446" cy="300446"/>
          </a:xfrm>
          <a:prstGeom prst="rect">
            <a:avLst/>
          </a:prstGeom>
        </p:spPr>
      </p:pic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D5A07A5-357F-34FD-9D74-58BE1B8A2A16}"/>
              </a:ext>
            </a:extLst>
          </p:cNvPr>
          <p:cNvGrpSpPr/>
          <p:nvPr/>
        </p:nvGrpSpPr>
        <p:grpSpPr>
          <a:xfrm>
            <a:off x="7303069" y="1075170"/>
            <a:ext cx="1086678" cy="980699"/>
            <a:chOff x="8370293" y="677062"/>
            <a:chExt cx="1086678" cy="980699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D8AC3183-91FA-F397-B451-0491043BBFE0}"/>
                </a:ext>
              </a:extLst>
            </p:cNvPr>
            <p:cNvSpPr txBox="1"/>
            <p:nvPr/>
          </p:nvSpPr>
          <p:spPr>
            <a:xfrm>
              <a:off x="8621486" y="677063"/>
              <a:ext cx="8354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Frühstück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A3A9A4CE-FF1F-5F76-6C34-97E26F39EC6B}"/>
                </a:ext>
              </a:extLst>
            </p:cNvPr>
            <p:cNvSpPr txBox="1"/>
            <p:nvPr/>
          </p:nvSpPr>
          <p:spPr>
            <a:xfrm>
              <a:off x="8621485" y="904036"/>
              <a:ext cx="6383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Abend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F4FAE8FE-470E-EA77-4B99-47882F126DFB}"/>
                </a:ext>
              </a:extLst>
            </p:cNvPr>
            <p:cNvSpPr txBox="1"/>
            <p:nvPr/>
          </p:nvSpPr>
          <p:spPr>
            <a:xfrm>
              <a:off x="8621485" y="1143815"/>
              <a:ext cx="6174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Mittag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2A26D9CE-A606-4433-2543-CC2786352E48}"/>
                </a:ext>
              </a:extLst>
            </p:cNvPr>
            <p:cNvSpPr txBox="1"/>
            <p:nvPr/>
          </p:nvSpPr>
          <p:spPr>
            <a:xfrm>
              <a:off x="8631904" y="1396151"/>
              <a:ext cx="4716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Egal</a:t>
              </a:r>
            </a:p>
          </p:txBody>
        </p:sp>
        <p:pic>
          <p:nvPicPr>
            <p:cNvPr id="23" name="Grafik 22" descr="Kontrollkästchen aktiviert Silhouette">
              <a:extLst>
                <a:ext uri="{FF2B5EF4-FFF2-40B4-BE49-F238E27FC236}">
                  <a16:creationId xmlns:a16="http://schemas.microsoft.com/office/drawing/2014/main" id="{56EA94F9-5361-42CC-B61F-977EA8397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370293" y="677062"/>
              <a:ext cx="261611" cy="261611"/>
            </a:xfrm>
            <a:prstGeom prst="rect">
              <a:avLst/>
            </a:prstGeom>
          </p:spPr>
        </p:pic>
        <p:pic>
          <p:nvPicPr>
            <p:cNvPr id="24" name="Grafik 23" descr="Kontrollkästchen aktiviert Silhouette">
              <a:extLst>
                <a:ext uri="{FF2B5EF4-FFF2-40B4-BE49-F238E27FC236}">
                  <a16:creationId xmlns:a16="http://schemas.microsoft.com/office/drawing/2014/main" id="{C19710A9-F640-D535-9418-8F73BE14A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370293" y="910439"/>
              <a:ext cx="261611" cy="261611"/>
            </a:xfrm>
            <a:prstGeom prst="rect">
              <a:avLst/>
            </a:prstGeom>
          </p:spPr>
        </p:pic>
        <p:pic>
          <p:nvPicPr>
            <p:cNvPr id="25" name="Grafik 24" descr="Kontrollkästchen aktiviert Silhouette">
              <a:extLst>
                <a:ext uri="{FF2B5EF4-FFF2-40B4-BE49-F238E27FC236}">
                  <a16:creationId xmlns:a16="http://schemas.microsoft.com/office/drawing/2014/main" id="{B0C602E8-C294-4AB8-D736-623956C5B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370293" y="1143816"/>
              <a:ext cx="261611" cy="261611"/>
            </a:xfrm>
            <a:prstGeom prst="rect">
              <a:avLst/>
            </a:prstGeom>
          </p:spPr>
        </p:pic>
        <p:pic>
          <p:nvPicPr>
            <p:cNvPr id="26" name="Grafik 25" descr="Kontrollkästchen aktiviert Silhouette">
              <a:extLst>
                <a:ext uri="{FF2B5EF4-FFF2-40B4-BE49-F238E27FC236}">
                  <a16:creationId xmlns:a16="http://schemas.microsoft.com/office/drawing/2014/main" id="{D35F0346-0980-AF02-109E-0051D0340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370293" y="1377193"/>
              <a:ext cx="261611" cy="261611"/>
            </a:xfrm>
            <a:prstGeom prst="rect">
              <a:avLst/>
            </a:prstGeom>
          </p:spPr>
        </p:pic>
      </p:grpSp>
      <p:sp>
        <p:nvSpPr>
          <p:cNvPr id="28" name="Rechteck 27">
            <a:extLst>
              <a:ext uri="{FF2B5EF4-FFF2-40B4-BE49-F238E27FC236}">
                <a16:creationId xmlns:a16="http://schemas.microsoft.com/office/drawing/2014/main" id="{327BB8C9-DA18-036F-C8BB-450D474516DA}"/>
              </a:ext>
            </a:extLst>
          </p:cNvPr>
          <p:cNvSpPr/>
          <p:nvPr/>
        </p:nvSpPr>
        <p:spPr>
          <a:xfrm>
            <a:off x="7303069" y="711698"/>
            <a:ext cx="4645746" cy="261610"/>
          </a:xfrm>
          <a:prstGeom prst="rect">
            <a:avLst/>
          </a:prstGeom>
          <a:solidFill>
            <a:srgbClr val="4C5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rgbClr val="E6D5BC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Suchbegriffe</a:t>
            </a:r>
          </a:p>
        </p:txBody>
      </p:sp>
      <p:pic>
        <p:nvPicPr>
          <p:cNvPr id="31" name="Grafik 30" descr="Lupe Silhouette">
            <a:extLst>
              <a:ext uri="{FF2B5EF4-FFF2-40B4-BE49-F238E27FC236}">
                <a16:creationId xmlns:a16="http://schemas.microsoft.com/office/drawing/2014/main" id="{35E500EA-3586-9D80-F39E-2C0FEE2E50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50012" y="744653"/>
            <a:ext cx="195968" cy="195968"/>
          </a:xfrm>
          <a:prstGeom prst="rect">
            <a:avLst/>
          </a:prstGeom>
        </p:spPr>
      </p:pic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C2A03174-DA8B-752D-F724-C50C37F764F9}"/>
              </a:ext>
            </a:extLst>
          </p:cNvPr>
          <p:cNvGrpSpPr/>
          <p:nvPr/>
        </p:nvGrpSpPr>
        <p:grpSpPr>
          <a:xfrm>
            <a:off x="10235083" y="1073404"/>
            <a:ext cx="1315105" cy="1511108"/>
            <a:chOff x="8370293" y="677062"/>
            <a:chExt cx="1315105" cy="1511108"/>
          </a:xfrm>
        </p:grpSpPr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2F921D5D-D080-5B6D-15EE-1BC6565ED45C}"/>
                </a:ext>
              </a:extLst>
            </p:cNvPr>
            <p:cNvSpPr txBox="1"/>
            <p:nvPr/>
          </p:nvSpPr>
          <p:spPr>
            <a:xfrm>
              <a:off x="8621486" y="677063"/>
              <a:ext cx="8274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Bulgarien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99C9FB5B-B38F-F091-9A91-357BC7F83450}"/>
                </a:ext>
              </a:extLst>
            </p:cNvPr>
            <p:cNvSpPr txBox="1"/>
            <p:nvPr/>
          </p:nvSpPr>
          <p:spPr>
            <a:xfrm>
              <a:off x="8621485" y="904036"/>
              <a:ext cx="7457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Senegal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CFAE7762-A984-9E73-625B-46EAEE4E691E}"/>
                </a:ext>
              </a:extLst>
            </p:cNvPr>
            <p:cNvSpPr txBox="1"/>
            <p:nvPr/>
          </p:nvSpPr>
          <p:spPr>
            <a:xfrm>
              <a:off x="8621485" y="1143815"/>
              <a:ext cx="10631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Deutschland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81FD4084-2E30-505B-D195-4A24EBFB91FC}"/>
                </a:ext>
              </a:extLst>
            </p:cNvPr>
            <p:cNvSpPr txBox="1"/>
            <p:nvPr/>
          </p:nvSpPr>
          <p:spPr>
            <a:xfrm>
              <a:off x="8631904" y="1396151"/>
              <a:ext cx="590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Island</a:t>
              </a:r>
            </a:p>
          </p:txBody>
        </p:sp>
        <p:pic>
          <p:nvPicPr>
            <p:cNvPr id="38" name="Grafik 37" descr="Kontrollkästchen aktiviert Silhouette">
              <a:extLst>
                <a:ext uri="{FF2B5EF4-FFF2-40B4-BE49-F238E27FC236}">
                  <a16:creationId xmlns:a16="http://schemas.microsoft.com/office/drawing/2014/main" id="{27824B37-A19A-D627-985D-0C49C17F6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370293" y="677062"/>
              <a:ext cx="261611" cy="261611"/>
            </a:xfrm>
            <a:prstGeom prst="rect">
              <a:avLst/>
            </a:prstGeom>
          </p:spPr>
        </p:pic>
        <p:pic>
          <p:nvPicPr>
            <p:cNvPr id="39" name="Grafik 38" descr="Kontrollkästchen aktiviert Silhouette">
              <a:extLst>
                <a:ext uri="{FF2B5EF4-FFF2-40B4-BE49-F238E27FC236}">
                  <a16:creationId xmlns:a16="http://schemas.microsoft.com/office/drawing/2014/main" id="{56187EB0-D597-BC0E-F57C-2BD5BB0DB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370293" y="910439"/>
              <a:ext cx="261611" cy="261611"/>
            </a:xfrm>
            <a:prstGeom prst="rect">
              <a:avLst/>
            </a:prstGeom>
          </p:spPr>
        </p:pic>
        <p:pic>
          <p:nvPicPr>
            <p:cNvPr id="40" name="Grafik 39" descr="Kontrollkästchen aktiviert Silhouette">
              <a:extLst>
                <a:ext uri="{FF2B5EF4-FFF2-40B4-BE49-F238E27FC236}">
                  <a16:creationId xmlns:a16="http://schemas.microsoft.com/office/drawing/2014/main" id="{1FF3CD4B-0D96-0D40-1867-2CF06A80D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370293" y="1143816"/>
              <a:ext cx="261611" cy="261611"/>
            </a:xfrm>
            <a:prstGeom prst="rect">
              <a:avLst/>
            </a:prstGeom>
          </p:spPr>
        </p:pic>
        <p:pic>
          <p:nvPicPr>
            <p:cNvPr id="41" name="Grafik 40" descr="Kontrollkästchen aktiviert Silhouette">
              <a:extLst>
                <a:ext uri="{FF2B5EF4-FFF2-40B4-BE49-F238E27FC236}">
                  <a16:creationId xmlns:a16="http://schemas.microsoft.com/office/drawing/2014/main" id="{BB082E34-912C-20A9-D781-2444C4D0A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370293" y="1377193"/>
              <a:ext cx="261611" cy="261611"/>
            </a:xfrm>
            <a:prstGeom prst="rect">
              <a:avLst/>
            </a:prstGeom>
          </p:spPr>
        </p:pic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0BBFEF8A-3BB9-88EC-780D-C544F8FB6083}"/>
                </a:ext>
              </a:extLst>
            </p:cNvPr>
            <p:cNvSpPr txBox="1"/>
            <p:nvPr/>
          </p:nvSpPr>
          <p:spPr>
            <a:xfrm>
              <a:off x="8631904" y="1651877"/>
              <a:ext cx="9028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Dänemark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98B05AE-6BAE-135B-C74F-81581BCA171D}"/>
                </a:ext>
              </a:extLst>
            </p:cNvPr>
            <p:cNvSpPr txBox="1"/>
            <p:nvPr/>
          </p:nvSpPr>
          <p:spPr>
            <a:xfrm>
              <a:off x="8631904" y="1926560"/>
              <a:ext cx="10534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International</a:t>
              </a:r>
            </a:p>
          </p:txBody>
        </p:sp>
        <p:pic>
          <p:nvPicPr>
            <p:cNvPr id="44" name="Grafik 43" descr="Kontrollkästchen aktiviert Silhouette">
              <a:extLst>
                <a:ext uri="{FF2B5EF4-FFF2-40B4-BE49-F238E27FC236}">
                  <a16:creationId xmlns:a16="http://schemas.microsoft.com/office/drawing/2014/main" id="{4A1AFB9D-968A-4D4C-7205-78A416A2B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374736" y="1638493"/>
              <a:ext cx="261611" cy="261611"/>
            </a:xfrm>
            <a:prstGeom prst="rect">
              <a:avLst/>
            </a:prstGeom>
          </p:spPr>
        </p:pic>
        <p:pic>
          <p:nvPicPr>
            <p:cNvPr id="45" name="Grafik 44" descr="Kontrollkästchen aktiviert Silhouette">
              <a:extLst>
                <a:ext uri="{FF2B5EF4-FFF2-40B4-BE49-F238E27FC236}">
                  <a16:creationId xmlns:a16="http://schemas.microsoft.com/office/drawing/2014/main" id="{F3E6F3FC-A69E-B1C9-A529-8F7829F2B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379179" y="1899793"/>
              <a:ext cx="261611" cy="261611"/>
            </a:xfrm>
            <a:prstGeom prst="rect">
              <a:avLst/>
            </a:prstGeom>
          </p:spPr>
        </p:pic>
      </p:grp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ABD63E79-D836-7BCE-2F54-7C872FBBFB12}"/>
              </a:ext>
            </a:extLst>
          </p:cNvPr>
          <p:cNvCxnSpPr/>
          <p:nvPr/>
        </p:nvCxnSpPr>
        <p:spPr>
          <a:xfrm>
            <a:off x="7303069" y="1801767"/>
            <a:ext cx="1221897" cy="0"/>
          </a:xfrm>
          <a:prstGeom prst="line">
            <a:avLst/>
          </a:prstGeom>
          <a:ln>
            <a:solidFill>
              <a:srgbClr val="4C59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616459DD-213A-0EE4-5B23-D09C5689B21D}"/>
              </a:ext>
            </a:extLst>
          </p:cNvPr>
          <p:cNvCxnSpPr>
            <a:cxnSpLocks/>
          </p:cNvCxnSpPr>
          <p:nvPr/>
        </p:nvCxnSpPr>
        <p:spPr>
          <a:xfrm>
            <a:off x="10180858" y="2309829"/>
            <a:ext cx="1667154" cy="0"/>
          </a:xfrm>
          <a:prstGeom prst="line">
            <a:avLst/>
          </a:prstGeom>
          <a:ln>
            <a:solidFill>
              <a:srgbClr val="4C59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EBF16130-E106-7EBA-B738-E7845D3ACD5E}"/>
              </a:ext>
            </a:extLst>
          </p:cNvPr>
          <p:cNvGrpSpPr/>
          <p:nvPr/>
        </p:nvGrpSpPr>
        <p:grpSpPr>
          <a:xfrm>
            <a:off x="7307976" y="2495430"/>
            <a:ext cx="1891385" cy="980699"/>
            <a:chOff x="8370293" y="677062"/>
            <a:chExt cx="1891385" cy="980699"/>
          </a:xfrm>
        </p:grpSpPr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83E3771D-578A-A97B-21F5-FDF218FCD7FF}"/>
                </a:ext>
              </a:extLst>
            </p:cNvPr>
            <p:cNvSpPr txBox="1"/>
            <p:nvPr/>
          </p:nvSpPr>
          <p:spPr>
            <a:xfrm>
              <a:off x="8621486" y="677063"/>
              <a:ext cx="12426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Einfache Küche</a:t>
              </a:r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087B7694-7FEE-3AE8-DFA0-4276F5E3D7C0}"/>
                </a:ext>
              </a:extLst>
            </p:cNvPr>
            <p:cNvSpPr txBox="1"/>
            <p:nvPr/>
          </p:nvSpPr>
          <p:spPr>
            <a:xfrm>
              <a:off x="8621485" y="904036"/>
              <a:ext cx="16401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Aufwändige Gerichte</a:t>
              </a:r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989B78FC-AAD3-515B-A521-C4713784CCAC}"/>
                </a:ext>
              </a:extLst>
            </p:cNvPr>
            <p:cNvSpPr txBox="1"/>
            <p:nvPr/>
          </p:nvSpPr>
          <p:spPr>
            <a:xfrm>
              <a:off x="8621485" y="1143815"/>
              <a:ext cx="10534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Alltagsküche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79715367-0520-9740-EB00-406005C01640}"/>
                </a:ext>
              </a:extLst>
            </p:cNvPr>
            <p:cNvSpPr txBox="1"/>
            <p:nvPr/>
          </p:nvSpPr>
          <p:spPr>
            <a:xfrm>
              <a:off x="8631904" y="1396151"/>
              <a:ext cx="4716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Egal</a:t>
              </a:r>
            </a:p>
          </p:txBody>
        </p:sp>
        <p:pic>
          <p:nvPicPr>
            <p:cNvPr id="56" name="Grafik 55" descr="Kontrollkästchen aktiviert Silhouette">
              <a:extLst>
                <a:ext uri="{FF2B5EF4-FFF2-40B4-BE49-F238E27FC236}">
                  <a16:creationId xmlns:a16="http://schemas.microsoft.com/office/drawing/2014/main" id="{96DE3B5E-A013-5D79-A558-E6ABA75B6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370293" y="677062"/>
              <a:ext cx="261611" cy="261611"/>
            </a:xfrm>
            <a:prstGeom prst="rect">
              <a:avLst/>
            </a:prstGeom>
          </p:spPr>
        </p:pic>
        <p:pic>
          <p:nvPicPr>
            <p:cNvPr id="57" name="Grafik 56" descr="Kontrollkästchen aktiviert Silhouette">
              <a:extLst>
                <a:ext uri="{FF2B5EF4-FFF2-40B4-BE49-F238E27FC236}">
                  <a16:creationId xmlns:a16="http://schemas.microsoft.com/office/drawing/2014/main" id="{F0DB20E9-E9F4-DF93-2DD1-4E228930A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370293" y="910439"/>
              <a:ext cx="261611" cy="261611"/>
            </a:xfrm>
            <a:prstGeom prst="rect">
              <a:avLst/>
            </a:prstGeom>
          </p:spPr>
        </p:pic>
        <p:pic>
          <p:nvPicPr>
            <p:cNvPr id="58" name="Grafik 57" descr="Kontrollkästchen aktiviert Silhouette">
              <a:extLst>
                <a:ext uri="{FF2B5EF4-FFF2-40B4-BE49-F238E27FC236}">
                  <a16:creationId xmlns:a16="http://schemas.microsoft.com/office/drawing/2014/main" id="{68507174-B306-5B61-C98B-4D7159566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370293" y="1143816"/>
              <a:ext cx="261611" cy="261611"/>
            </a:xfrm>
            <a:prstGeom prst="rect">
              <a:avLst/>
            </a:prstGeom>
          </p:spPr>
        </p:pic>
        <p:pic>
          <p:nvPicPr>
            <p:cNvPr id="59" name="Grafik 58" descr="Kontrollkästchen aktiviert Silhouette">
              <a:extLst>
                <a:ext uri="{FF2B5EF4-FFF2-40B4-BE49-F238E27FC236}">
                  <a16:creationId xmlns:a16="http://schemas.microsoft.com/office/drawing/2014/main" id="{1E7C1FFC-A5B7-F21B-C74C-3421ADDE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370293" y="1377193"/>
              <a:ext cx="261611" cy="261611"/>
            </a:xfrm>
            <a:prstGeom prst="rect">
              <a:avLst/>
            </a:prstGeom>
          </p:spPr>
        </p:pic>
      </p:grpSp>
      <p:sp>
        <p:nvSpPr>
          <p:cNvPr id="60" name="Rechteck: abgerundete Ecken 59">
            <a:hlinkClick r:id="rId13" action="ppaction://hlinksldjump"/>
            <a:extLst>
              <a:ext uri="{FF2B5EF4-FFF2-40B4-BE49-F238E27FC236}">
                <a16:creationId xmlns:a16="http://schemas.microsoft.com/office/drawing/2014/main" id="{8A52ABE8-F5CB-CF97-DE5A-2FFC7A9DCB71}"/>
              </a:ext>
            </a:extLst>
          </p:cNvPr>
          <p:cNvSpPr/>
          <p:nvPr/>
        </p:nvSpPr>
        <p:spPr>
          <a:xfrm>
            <a:off x="9887060" y="3246660"/>
            <a:ext cx="1760936" cy="261610"/>
          </a:xfrm>
          <a:prstGeom prst="roundRect">
            <a:avLst/>
          </a:prstGeom>
          <a:solidFill>
            <a:srgbClr val="4C5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rgbClr val="E6D5BC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452 Gerichte anzeigen</a:t>
            </a:r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01A52DAC-A19D-84FA-7A8D-B1128784B5DD}"/>
              </a:ext>
            </a:extLst>
          </p:cNvPr>
          <p:cNvCxnSpPr>
            <a:cxnSpLocks/>
          </p:cNvCxnSpPr>
          <p:nvPr/>
        </p:nvCxnSpPr>
        <p:spPr>
          <a:xfrm>
            <a:off x="7262153" y="3209257"/>
            <a:ext cx="1898176" cy="0"/>
          </a:xfrm>
          <a:prstGeom prst="line">
            <a:avLst/>
          </a:prstGeom>
          <a:ln>
            <a:solidFill>
              <a:srgbClr val="4C59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272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Essen, Tisch, Teller, Gemüse enthält.&#10;&#10;Automatisch generierte Beschreibung">
            <a:extLst>
              <a:ext uri="{FF2B5EF4-FFF2-40B4-BE49-F238E27FC236}">
                <a16:creationId xmlns:a16="http://schemas.microsoft.com/office/drawing/2014/main" id="{04A52840-E6EE-479A-C544-134AC878B5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6" b="798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1C83AB3-3880-983B-041F-D52E4FCDE0F3}"/>
              </a:ext>
            </a:extLst>
          </p:cNvPr>
          <p:cNvSpPr/>
          <p:nvPr/>
        </p:nvSpPr>
        <p:spPr>
          <a:xfrm>
            <a:off x="0" y="-1"/>
            <a:ext cx="12192000" cy="6276108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A1363ED-7AC9-82EA-8819-A0B9ADA9052B}"/>
              </a:ext>
            </a:extLst>
          </p:cNvPr>
          <p:cNvSpPr/>
          <p:nvPr/>
        </p:nvSpPr>
        <p:spPr>
          <a:xfrm>
            <a:off x="0" y="0"/>
            <a:ext cx="12192000" cy="469338"/>
          </a:xfrm>
          <a:prstGeom prst="rect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hlinkClick r:id="rId3" action="ppaction://hlinksldjump"/>
            <a:extLst>
              <a:ext uri="{FF2B5EF4-FFF2-40B4-BE49-F238E27FC236}">
                <a16:creationId xmlns:a16="http://schemas.microsoft.com/office/drawing/2014/main" id="{902F73D0-72A0-BF6D-EC97-6D2D9BA4ECED}"/>
              </a:ext>
            </a:extLst>
          </p:cNvPr>
          <p:cNvSpPr txBox="1"/>
          <p:nvPr/>
        </p:nvSpPr>
        <p:spPr>
          <a:xfrm>
            <a:off x="10243969" y="123384"/>
            <a:ext cx="159098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/>
            <a:r>
              <a:rPr lang="de-DE" sz="1100" b="1" dirty="0">
                <a:solidFill>
                  <a:srgbClr val="E6D5BC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Was darf es sein?</a:t>
            </a:r>
          </a:p>
        </p:txBody>
      </p:sp>
      <p:pic>
        <p:nvPicPr>
          <p:cNvPr id="14" name="Grafik 13" descr="Pfeil: Nach rechts drehen mit einfarbiger Füllung">
            <a:extLst>
              <a:ext uri="{FF2B5EF4-FFF2-40B4-BE49-F238E27FC236}">
                <a16:creationId xmlns:a16="http://schemas.microsoft.com/office/drawing/2014/main" id="{9D2B0000-4422-3B54-06EB-21A62A1E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34949" y="161084"/>
            <a:ext cx="191589" cy="19158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2CD0983F-815B-6E15-68EB-4844B548FAF6}"/>
              </a:ext>
            </a:extLst>
          </p:cNvPr>
          <p:cNvSpPr txBox="1"/>
          <p:nvPr/>
        </p:nvSpPr>
        <p:spPr>
          <a:xfrm>
            <a:off x="740227" y="-33118"/>
            <a:ext cx="4484916" cy="502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de-DE" b="1" dirty="0" err="1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known</a:t>
            </a:r>
            <a:r>
              <a:rPr lang="de-DE" b="1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 Vegan!</a:t>
            </a:r>
          </a:p>
          <a:p>
            <a:r>
              <a:rPr lang="de-DE" sz="1100" b="1" i="1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Kuhglückliche Rezepte</a:t>
            </a:r>
          </a:p>
        </p:txBody>
      </p:sp>
      <p:pic>
        <p:nvPicPr>
          <p:cNvPr id="17" name="Grafik 16" descr="Messer und Gabel mit einfarbiger Füllung">
            <a:extLst>
              <a:ext uri="{FF2B5EF4-FFF2-40B4-BE49-F238E27FC236}">
                <a16:creationId xmlns:a16="http://schemas.microsoft.com/office/drawing/2014/main" id="{716C32BB-A77A-47AB-3F9A-E9EFC54564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7051" y="79439"/>
            <a:ext cx="300446" cy="300446"/>
          </a:xfrm>
          <a:prstGeom prst="rect">
            <a:avLst/>
          </a:prstGeom>
        </p:spPr>
      </p:pic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ABD63E79-D836-7BCE-2F54-7C872FBBFB12}"/>
              </a:ext>
            </a:extLst>
          </p:cNvPr>
          <p:cNvCxnSpPr/>
          <p:nvPr/>
        </p:nvCxnSpPr>
        <p:spPr>
          <a:xfrm>
            <a:off x="7504453" y="1801767"/>
            <a:ext cx="1221897" cy="0"/>
          </a:xfrm>
          <a:prstGeom prst="line">
            <a:avLst/>
          </a:prstGeom>
          <a:ln>
            <a:solidFill>
              <a:srgbClr val="4C59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616459DD-213A-0EE4-5B23-D09C5689B21D}"/>
              </a:ext>
            </a:extLst>
          </p:cNvPr>
          <p:cNvCxnSpPr>
            <a:cxnSpLocks/>
          </p:cNvCxnSpPr>
          <p:nvPr/>
        </p:nvCxnSpPr>
        <p:spPr>
          <a:xfrm>
            <a:off x="10382242" y="2309829"/>
            <a:ext cx="1667154" cy="0"/>
          </a:xfrm>
          <a:prstGeom prst="line">
            <a:avLst/>
          </a:prstGeom>
          <a:ln>
            <a:solidFill>
              <a:srgbClr val="4C59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01A52DAC-A19D-84FA-7A8D-B1128784B5DD}"/>
              </a:ext>
            </a:extLst>
          </p:cNvPr>
          <p:cNvCxnSpPr>
            <a:cxnSpLocks/>
          </p:cNvCxnSpPr>
          <p:nvPr/>
        </p:nvCxnSpPr>
        <p:spPr>
          <a:xfrm>
            <a:off x="7463537" y="3209257"/>
            <a:ext cx="1898176" cy="0"/>
          </a:xfrm>
          <a:prstGeom prst="line">
            <a:avLst/>
          </a:prstGeom>
          <a:ln>
            <a:solidFill>
              <a:srgbClr val="4C59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1559E7B1-FD87-8EB0-FAE8-249A9A10AB76}"/>
              </a:ext>
            </a:extLst>
          </p:cNvPr>
          <p:cNvSpPr/>
          <p:nvPr/>
        </p:nvSpPr>
        <p:spPr>
          <a:xfrm>
            <a:off x="0" y="469337"/>
            <a:ext cx="12192000" cy="58067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4BEDD49-0C11-8103-0F56-D28EAF20FBF4}"/>
              </a:ext>
            </a:extLst>
          </p:cNvPr>
          <p:cNvGrpSpPr/>
          <p:nvPr/>
        </p:nvGrpSpPr>
        <p:grpSpPr>
          <a:xfrm>
            <a:off x="4004332" y="606470"/>
            <a:ext cx="2325189" cy="2946112"/>
            <a:chOff x="3802948" y="606470"/>
            <a:chExt cx="2325189" cy="2946112"/>
          </a:xfrm>
        </p:grpSpPr>
        <p:sp>
          <p:nvSpPr>
            <p:cNvPr id="5" name="Rechteck 4">
              <a:hlinkClick r:id="rId8" action="ppaction://hlinksldjump"/>
              <a:extLst>
                <a:ext uri="{FF2B5EF4-FFF2-40B4-BE49-F238E27FC236}">
                  <a16:creationId xmlns:a16="http://schemas.microsoft.com/office/drawing/2014/main" id="{4A3D52E1-642F-00B3-A23D-459186792C9C}"/>
                </a:ext>
              </a:extLst>
            </p:cNvPr>
            <p:cNvSpPr/>
            <p:nvPr/>
          </p:nvSpPr>
          <p:spPr>
            <a:xfrm>
              <a:off x="3802948" y="606470"/>
              <a:ext cx="2325189" cy="2946111"/>
            </a:xfrm>
            <a:prstGeom prst="rect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30000" sy="30000" flip="none" algn="ctr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3D0ED579-C424-C00D-DA50-CA4372DBEED2}"/>
                </a:ext>
              </a:extLst>
            </p:cNvPr>
            <p:cNvSpPr/>
            <p:nvPr/>
          </p:nvSpPr>
          <p:spPr>
            <a:xfrm>
              <a:off x="3802948" y="3083244"/>
              <a:ext cx="2325188" cy="469338"/>
            </a:xfrm>
            <a:prstGeom prst="rect">
              <a:avLst/>
            </a:prstGeom>
            <a:solidFill>
              <a:srgbClr val="000000">
                <a:alpha val="7411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200" dirty="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Name des Gerichts</a:t>
              </a:r>
            </a:p>
            <a:p>
              <a:r>
                <a:rPr lang="de-DE" sz="1050" dirty="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Senegalische Küche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04F02AED-2DC9-7BB6-F630-A4EE3AE6EC7E}"/>
                </a:ext>
              </a:extLst>
            </p:cNvPr>
            <p:cNvSpPr/>
            <p:nvPr/>
          </p:nvSpPr>
          <p:spPr>
            <a:xfrm>
              <a:off x="5774871" y="622797"/>
              <a:ext cx="353265" cy="316937"/>
            </a:xfrm>
            <a:prstGeom prst="rect">
              <a:avLst/>
            </a:prstGeom>
            <a:solidFill>
              <a:srgbClr val="000000">
                <a:alpha val="7411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 sz="1050" dirty="0">
                <a:latin typeface="Poppins ExtraLight" panose="00000300000000000000" pitchFamily="2" charset="0"/>
                <a:cs typeface="Poppins ExtraLight" panose="00000300000000000000" pitchFamily="2" charset="0"/>
              </a:endParaRPr>
            </a:p>
          </p:txBody>
        </p:sp>
        <p:pic>
          <p:nvPicPr>
            <p:cNvPr id="13" name="Grafik 12" descr="Herz mit einfarbiger Füllung">
              <a:extLst>
                <a:ext uri="{FF2B5EF4-FFF2-40B4-BE49-F238E27FC236}">
                  <a16:creationId xmlns:a16="http://schemas.microsoft.com/office/drawing/2014/main" id="{F5EDF29B-EFBD-B805-D429-C791B5D40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26579" y="656341"/>
              <a:ext cx="249848" cy="249848"/>
            </a:xfrm>
            <a:prstGeom prst="rect">
              <a:avLst/>
            </a:prstGeom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0828D5D3-94FC-33EB-F014-A49BD3B4C187}"/>
              </a:ext>
            </a:extLst>
          </p:cNvPr>
          <p:cNvGrpSpPr/>
          <p:nvPr/>
        </p:nvGrpSpPr>
        <p:grpSpPr>
          <a:xfrm>
            <a:off x="6682761" y="606469"/>
            <a:ext cx="2325189" cy="2946112"/>
            <a:chOff x="3802948" y="606470"/>
            <a:chExt cx="2325189" cy="2946112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59E38E7B-8A23-614C-BC09-EE920B509B4D}"/>
                </a:ext>
              </a:extLst>
            </p:cNvPr>
            <p:cNvSpPr/>
            <p:nvPr/>
          </p:nvSpPr>
          <p:spPr>
            <a:xfrm>
              <a:off x="3802948" y="606470"/>
              <a:ext cx="2325189" cy="2946111"/>
            </a:xfrm>
            <a:prstGeom prst="rect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30000" sy="30000" flip="none" algn="ctr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7266824B-4993-62D9-4ECF-CEA753B56A1B}"/>
                </a:ext>
              </a:extLst>
            </p:cNvPr>
            <p:cNvSpPr/>
            <p:nvPr/>
          </p:nvSpPr>
          <p:spPr>
            <a:xfrm>
              <a:off x="3802948" y="3083244"/>
              <a:ext cx="2325188" cy="469338"/>
            </a:xfrm>
            <a:prstGeom prst="rect">
              <a:avLst/>
            </a:prstGeom>
            <a:solidFill>
              <a:srgbClr val="000000">
                <a:alpha val="7411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200" dirty="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Name des Gerichts</a:t>
              </a:r>
            </a:p>
            <a:p>
              <a:r>
                <a:rPr lang="de-DE" sz="1050" dirty="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Senegalische Küche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36FB8329-A0E2-BA92-8AB4-8A55CF3822FF}"/>
                </a:ext>
              </a:extLst>
            </p:cNvPr>
            <p:cNvSpPr/>
            <p:nvPr/>
          </p:nvSpPr>
          <p:spPr>
            <a:xfrm>
              <a:off x="5774871" y="622797"/>
              <a:ext cx="353265" cy="316937"/>
            </a:xfrm>
            <a:prstGeom prst="rect">
              <a:avLst/>
            </a:prstGeom>
            <a:solidFill>
              <a:srgbClr val="000000">
                <a:alpha val="7411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 sz="1050" dirty="0">
                <a:latin typeface="Poppins ExtraLight" panose="00000300000000000000" pitchFamily="2" charset="0"/>
                <a:cs typeface="Poppins ExtraLight" panose="00000300000000000000" pitchFamily="2" charset="0"/>
              </a:endParaRPr>
            </a:p>
          </p:txBody>
        </p:sp>
        <p:pic>
          <p:nvPicPr>
            <p:cNvPr id="22" name="Grafik 21" descr="Herz mit einfarbiger Füllung">
              <a:extLst>
                <a:ext uri="{FF2B5EF4-FFF2-40B4-BE49-F238E27FC236}">
                  <a16:creationId xmlns:a16="http://schemas.microsoft.com/office/drawing/2014/main" id="{3A75F0A7-A622-B5A7-858C-E1A21A45B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826579" y="656341"/>
              <a:ext cx="249848" cy="249848"/>
            </a:xfrm>
            <a:prstGeom prst="rect">
              <a:avLst/>
            </a:prstGeom>
          </p:spPr>
        </p:pic>
      </p:grp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3DC01C01-D5FB-FFD4-04B6-2FDE084EBF8C}"/>
              </a:ext>
            </a:extLst>
          </p:cNvPr>
          <p:cNvCxnSpPr/>
          <p:nvPr/>
        </p:nvCxnSpPr>
        <p:spPr>
          <a:xfrm>
            <a:off x="7504453" y="4922676"/>
            <a:ext cx="1221897" cy="0"/>
          </a:xfrm>
          <a:prstGeom prst="line">
            <a:avLst/>
          </a:prstGeom>
          <a:ln>
            <a:solidFill>
              <a:srgbClr val="4C59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54B5711F-3018-65DC-E117-B49714016224}"/>
              </a:ext>
            </a:extLst>
          </p:cNvPr>
          <p:cNvCxnSpPr>
            <a:cxnSpLocks/>
          </p:cNvCxnSpPr>
          <p:nvPr/>
        </p:nvCxnSpPr>
        <p:spPr>
          <a:xfrm>
            <a:off x="7463537" y="6330166"/>
            <a:ext cx="1898176" cy="0"/>
          </a:xfrm>
          <a:prstGeom prst="line">
            <a:avLst/>
          </a:prstGeom>
          <a:ln>
            <a:solidFill>
              <a:srgbClr val="4C59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F1A9A238-DEE2-7964-00FE-556E7830E671}"/>
              </a:ext>
            </a:extLst>
          </p:cNvPr>
          <p:cNvGrpSpPr/>
          <p:nvPr/>
        </p:nvGrpSpPr>
        <p:grpSpPr>
          <a:xfrm>
            <a:off x="4004332" y="3727379"/>
            <a:ext cx="2325189" cy="2946112"/>
            <a:chOff x="3802948" y="606470"/>
            <a:chExt cx="2325189" cy="2946112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F07B32C9-E6AF-0520-3EEE-7FD11E0FDDF5}"/>
                </a:ext>
              </a:extLst>
            </p:cNvPr>
            <p:cNvSpPr/>
            <p:nvPr/>
          </p:nvSpPr>
          <p:spPr>
            <a:xfrm>
              <a:off x="3802948" y="606470"/>
              <a:ext cx="2325189" cy="2946111"/>
            </a:xfrm>
            <a:prstGeom prst="rect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30000" sy="30000" flip="none" algn="ctr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FC792329-0718-DA0D-80B7-97DCDE843394}"/>
                </a:ext>
              </a:extLst>
            </p:cNvPr>
            <p:cNvSpPr/>
            <p:nvPr/>
          </p:nvSpPr>
          <p:spPr>
            <a:xfrm>
              <a:off x="3802948" y="3083244"/>
              <a:ext cx="2325188" cy="469338"/>
            </a:xfrm>
            <a:prstGeom prst="rect">
              <a:avLst/>
            </a:prstGeom>
            <a:solidFill>
              <a:srgbClr val="000000">
                <a:alpha val="7411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200" dirty="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Name des Gerichts</a:t>
              </a:r>
            </a:p>
            <a:p>
              <a:r>
                <a:rPr lang="de-DE" sz="1050" dirty="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Senegalische Küche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89FE7808-EE67-4385-0530-19C4A1ED0EB2}"/>
                </a:ext>
              </a:extLst>
            </p:cNvPr>
            <p:cNvSpPr/>
            <p:nvPr/>
          </p:nvSpPr>
          <p:spPr>
            <a:xfrm>
              <a:off x="5774871" y="622797"/>
              <a:ext cx="353265" cy="316937"/>
            </a:xfrm>
            <a:prstGeom prst="rect">
              <a:avLst/>
            </a:prstGeom>
            <a:solidFill>
              <a:srgbClr val="000000">
                <a:alpha val="7411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 sz="1050" dirty="0">
                <a:latin typeface="Poppins ExtraLight" panose="00000300000000000000" pitchFamily="2" charset="0"/>
                <a:cs typeface="Poppins ExtraLight" panose="00000300000000000000" pitchFamily="2" charset="0"/>
              </a:endParaRPr>
            </a:p>
          </p:txBody>
        </p:sp>
        <p:pic>
          <p:nvPicPr>
            <p:cNvPr id="35" name="Grafik 34" descr="Herz mit einfarbiger Füllung">
              <a:extLst>
                <a:ext uri="{FF2B5EF4-FFF2-40B4-BE49-F238E27FC236}">
                  <a16:creationId xmlns:a16="http://schemas.microsoft.com/office/drawing/2014/main" id="{71B7C250-3FF6-68AA-502D-72C042E3B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826579" y="656341"/>
              <a:ext cx="249848" cy="249848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FF17FEE-9D59-7906-5CD1-3F5DB9C5CA08}"/>
              </a:ext>
            </a:extLst>
          </p:cNvPr>
          <p:cNvGrpSpPr/>
          <p:nvPr/>
        </p:nvGrpSpPr>
        <p:grpSpPr>
          <a:xfrm>
            <a:off x="6682761" y="3727378"/>
            <a:ext cx="2325189" cy="2946112"/>
            <a:chOff x="3802948" y="606470"/>
            <a:chExt cx="2325189" cy="2946112"/>
          </a:xfrm>
        </p:grpSpPr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75B4D1BF-38F3-B429-F099-007893ED52EA}"/>
                </a:ext>
              </a:extLst>
            </p:cNvPr>
            <p:cNvSpPr/>
            <p:nvPr/>
          </p:nvSpPr>
          <p:spPr>
            <a:xfrm>
              <a:off x="3802948" y="606470"/>
              <a:ext cx="2325189" cy="2946111"/>
            </a:xfrm>
            <a:prstGeom prst="rect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30000" sy="30000" flip="none" algn="ctr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A89B45AD-1CC7-D31E-01A6-ECE9C833A85C}"/>
                </a:ext>
              </a:extLst>
            </p:cNvPr>
            <p:cNvSpPr/>
            <p:nvPr/>
          </p:nvSpPr>
          <p:spPr>
            <a:xfrm>
              <a:off x="3802948" y="3083244"/>
              <a:ext cx="2325188" cy="469338"/>
            </a:xfrm>
            <a:prstGeom prst="rect">
              <a:avLst/>
            </a:prstGeom>
            <a:solidFill>
              <a:srgbClr val="000000">
                <a:alpha val="7411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200" dirty="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Name des Gerichts</a:t>
              </a:r>
            </a:p>
            <a:p>
              <a:r>
                <a:rPr lang="de-DE" sz="1050" dirty="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Senegalische Küche</a:t>
              </a: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06F48841-251E-8CA8-D01F-FFF5116226A1}"/>
                </a:ext>
              </a:extLst>
            </p:cNvPr>
            <p:cNvSpPr/>
            <p:nvPr/>
          </p:nvSpPr>
          <p:spPr>
            <a:xfrm>
              <a:off x="5774871" y="622797"/>
              <a:ext cx="353265" cy="316937"/>
            </a:xfrm>
            <a:prstGeom prst="rect">
              <a:avLst/>
            </a:prstGeom>
            <a:solidFill>
              <a:srgbClr val="000000">
                <a:alpha val="7411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 sz="1050" dirty="0">
                <a:latin typeface="Poppins ExtraLight" panose="00000300000000000000" pitchFamily="2" charset="0"/>
                <a:cs typeface="Poppins ExtraLight" panose="00000300000000000000" pitchFamily="2" charset="0"/>
              </a:endParaRPr>
            </a:p>
          </p:txBody>
        </p:sp>
        <p:pic>
          <p:nvPicPr>
            <p:cNvPr id="40" name="Grafik 39" descr="Herz mit einfarbiger Füllung">
              <a:extLst>
                <a:ext uri="{FF2B5EF4-FFF2-40B4-BE49-F238E27FC236}">
                  <a16:creationId xmlns:a16="http://schemas.microsoft.com/office/drawing/2014/main" id="{ABB95372-67BB-D85C-76C7-4A9A9D6C9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826579" y="656341"/>
              <a:ext cx="249848" cy="249848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02236A5E-8644-3075-0CE7-BC0C23ACA48D}"/>
              </a:ext>
            </a:extLst>
          </p:cNvPr>
          <p:cNvGrpSpPr/>
          <p:nvPr/>
        </p:nvGrpSpPr>
        <p:grpSpPr>
          <a:xfrm>
            <a:off x="9361190" y="3727377"/>
            <a:ext cx="2325189" cy="2946112"/>
            <a:chOff x="3802948" y="606470"/>
            <a:chExt cx="2325189" cy="2946112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F873047B-DE2D-2678-F254-519D2EBA7E05}"/>
                </a:ext>
              </a:extLst>
            </p:cNvPr>
            <p:cNvSpPr/>
            <p:nvPr/>
          </p:nvSpPr>
          <p:spPr>
            <a:xfrm>
              <a:off x="3802948" y="606470"/>
              <a:ext cx="2325189" cy="2946111"/>
            </a:xfrm>
            <a:prstGeom prst="rect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30000" sy="30000" flip="none" algn="ctr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63CDD2EA-EC75-F34A-835C-6E0F0A839DDC}"/>
                </a:ext>
              </a:extLst>
            </p:cNvPr>
            <p:cNvSpPr/>
            <p:nvPr/>
          </p:nvSpPr>
          <p:spPr>
            <a:xfrm>
              <a:off x="3802948" y="3083244"/>
              <a:ext cx="2325188" cy="469338"/>
            </a:xfrm>
            <a:prstGeom prst="rect">
              <a:avLst/>
            </a:prstGeom>
            <a:solidFill>
              <a:srgbClr val="000000">
                <a:alpha val="7411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200" dirty="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Name des Gerichts</a:t>
              </a:r>
            </a:p>
            <a:p>
              <a:r>
                <a:rPr lang="de-DE" sz="1050" dirty="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Senegalische Küche</a:t>
              </a:r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27D75580-EDB5-FE9D-3BC4-FC483B239FD2}"/>
                </a:ext>
              </a:extLst>
            </p:cNvPr>
            <p:cNvSpPr/>
            <p:nvPr/>
          </p:nvSpPr>
          <p:spPr>
            <a:xfrm>
              <a:off x="5774871" y="622797"/>
              <a:ext cx="353265" cy="316937"/>
            </a:xfrm>
            <a:prstGeom prst="rect">
              <a:avLst/>
            </a:prstGeom>
            <a:solidFill>
              <a:srgbClr val="000000">
                <a:alpha val="7411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 sz="1050" dirty="0">
                <a:latin typeface="Poppins ExtraLight" panose="00000300000000000000" pitchFamily="2" charset="0"/>
                <a:cs typeface="Poppins ExtraLight" panose="00000300000000000000" pitchFamily="2" charset="0"/>
              </a:endParaRPr>
            </a:p>
          </p:txBody>
        </p:sp>
        <p:pic>
          <p:nvPicPr>
            <p:cNvPr id="45" name="Grafik 44" descr="Herz mit einfarbiger Füllung">
              <a:extLst>
                <a:ext uri="{FF2B5EF4-FFF2-40B4-BE49-F238E27FC236}">
                  <a16:creationId xmlns:a16="http://schemas.microsoft.com/office/drawing/2014/main" id="{308FBAC4-52D3-F199-58A8-86390E518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826579" y="656341"/>
              <a:ext cx="249848" cy="249848"/>
            </a:xfrm>
            <a:prstGeom prst="rect">
              <a:avLst/>
            </a:prstGeom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ACB778F-2FD9-8DD0-FC2E-84B80AFE26CC}"/>
              </a:ext>
            </a:extLst>
          </p:cNvPr>
          <p:cNvGrpSpPr/>
          <p:nvPr/>
        </p:nvGrpSpPr>
        <p:grpSpPr>
          <a:xfrm>
            <a:off x="9361190" y="606468"/>
            <a:ext cx="2325189" cy="2946112"/>
            <a:chOff x="3802948" y="606470"/>
            <a:chExt cx="2325189" cy="2946112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5946D1AC-B06F-6E7D-A0A3-A32DC821A6CE}"/>
                </a:ext>
              </a:extLst>
            </p:cNvPr>
            <p:cNvSpPr/>
            <p:nvPr/>
          </p:nvSpPr>
          <p:spPr>
            <a:xfrm>
              <a:off x="3802948" y="606470"/>
              <a:ext cx="2325189" cy="2946111"/>
            </a:xfrm>
            <a:prstGeom prst="rect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30000" sy="30000" flip="none" algn="ctr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2F8209F8-F925-2C51-25BC-9C3428A059B7}"/>
                </a:ext>
              </a:extLst>
            </p:cNvPr>
            <p:cNvSpPr/>
            <p:nvPr/>
          </p:nvSpPr>
          <p:spPr>
            <a:xfrm>
              <a:off x="3802948" y="3083244"/>
              <a:ext cx="2325188" cy="469338"/>
            </a:xfrm>
            <a:prstGeom prst="rect">
              <a:avLst/>
            </a:prstGeom>
            <a:solidFill>
              <a:srgbClr val="000000">
                <a:alpha val="7411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200" dirty="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Name des Gerichts</a:t>
              </a:r>
            </a:p>
            <a:p>
              <a:r>
                <a:rPr lang="de-DE" sz="1050" dirty="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Senegalische Küche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D776FC6A-A7CA-E947-2F67-5AF95864BB34}"/>
                </a:ext>
              </a:extLst>
            </p:cNvPr>
            <p:cNvSpPr/>
            <p:nvPr/>
          </p:nvSpPr>
          <p:spPr>
            <a:xfrm>
              <a:off x="5774871" y="622797"/>
              <a:ext cx="353265" cy="316937"/>
            </a:xfrm>
            <a:prstGeom prst="rect">
              <a:avLst/>
            </a:prstGeom>
            <a:solidFill>
              <a:srgbClr val="000000">
                <a:alpha val="74118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 sz="1050" dirty="0">
                <a:latin typeface="Poppins ExtraLight" panose="00000300000000000000" pitchFamily="2" charset="0"/>
                <a:cs typeface="Poppins ExtraLight" panose="00000300000000000000" pitchFamily="2" charset="0"/>
              </a:endParaRPr>
            </a:p>
          </p:txBody>
        </p:sp>
        <p:pic>
          <p:nvPicPr>
            <p:cNvPr id="27" name="Grafik 26" descr="Herz mit einfarbiger Füllung">
              <a:extLst>
                <a:ext uri="{FF2B5EF4-FFF2-40B4-BE49-F238E27FC236}">
                  <a16:creationId xmlns:a16="http://schemas.microsoft.com/office/drawing/2014/main" id="{AFE42B37-0276-5916-FFFA-1F64931EB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26579" y="656341"/>
              <a:ext cx="249848" cy="249848"/>
            </a:xfrm>
            <a:prstGeom prst="rect">
              <a:avLst/>
            </a:prstGeom>
          </p:spPr>
        </p:pic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52C22C36-D836-A7FC-B3D1-C240A62FEC57}"/>
              </a:ext>
            </a:extLst>
          </p:cNvPr>
          <p:cNvSpPr/>
          <p:nvPr/>
        </p:nvSpPr>
        <p:spPr>
          <a:xfrm>
            <a:off x="0" y="6276109"/>
            <a:ext cx="12192000" cy="581890"/>
          </a:xfrm>
          <a:prstGeom prst="rect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200" dirty="0">
                <a:solidFill>
                  <a:srgbClr val="E6D5BC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Impressum      Kontakt      Datenschutz       </a:t>
            </a:r>
            <a:r>
              <a:rPr lang="de-DE" sz="800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© 2023 </a:t>
            </a:r>
            <a:r>
              <a:rPr lang="de-DE" sz="800" dirty="0" err="1">
                <a:latin typeface="Poppins ExtraLight" panose="00000300000000000000" pitchFamily="2" charset="0"/>
                <a:cs typeface="Poppins ExtraLight" panose="00000300000000000000" pitchFamily="2" charset="0"/>
              </a:rPr>
              <a:t>known</a:t>
            </a:r>
            <a:r>
              <a:rPr lang="de-DE" sz="800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 Vegan GmbH </a:t>
            </a:r>
            <a:endParaRPr lang="de-DE" sz="900" dirty="0"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  <p:pic>
        <p:nvPicPr>
          <p:cNvPr id="4" name="Grafik 3" descr="Ein Bild, das Kuh, braun, Säugetier, stehend enthält.&#10;&#10;Automatisch generierte Beschreibung">
            <a:extLst>
              <a:ext uri="{FF2B5EF4-FFF2-40B4-BE49-F238E27FC236}">
                <a16:creationId xmlns:a16="http://schemas.microsoft.com/office/drawing/2014/main" id="{0EB5FF7F-05C2-4090-8308-19DE6A04AAA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18" b="98537" l="829" r="90000">
                        <a14:foregroundMark x1="4914" y1="63894" x2="6943" y2="87934"/>
                        <a14:foregroundMark x1="829" y1="57861" x2="11400" y2="57084"/>
                        <a14:foregroundMark x1="5057" y1="96664" x2="28857" y2="98537"/>
                        <a14:foregroundMark x1="28857" y1="98537" x2="28914" y2="98492"/>
                        <a14:backgroundMark x1="53657" y1="31627" x2="53657" y2="32678"/>
                        <a14:backgroundMark x1="53000" y1="31490" x2="52971" y2="31947"/>
                        <a14:backgroundMark x1="53943" y1="17459" x2="53943" y2="18282"/>
                        <a14:backgroundMark x1="52486" y1="31170" x2="53000" y2="31216"/>
                        <a14:backgroundMark x1="73600" y1="13665" x2="74514" y2="143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326"/>
          <a:stretch/>
        </p:blipFill>
        <p:spPr>
          <a:xfrm>
            <a:off x="0" y="4347556"/>
            <a:ext cx="3641271" cy="2510444"/>
          </a:xfrm>
          <a:prstGeom prst="rect">
            <a:avLst/>
          </a:prstGeom>
          <a:effectLst>
            <a:glow rad="12700">
              <a:schemeClr val="bg1">
                <a:alpha val="80000"/>
              </a:schemeClr>
            </a:glow>
          </a:effectLst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81CE7A2B-8DF7-D98B-0835-FE70DFF927C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7" t="21796" r="4808" b="21108"/>
          <a:stretch/>
        </p:blipFill>
        <p:spPr>
          <a:xfrm>
            <a:off x="940696" y="1651766"/>
            <a:ext cx="1921557" cy="2408875"/>
          </a:xfrm>
          <a:prstGeom prst="rect">
            <a:avLst/>
          </a:prstGeom>
        </p:spPr>
      </p:pic>
      <p:sp>
        <p:nvSpPr>
          <p:cNvPr id="51" name="Textfeld 50">
            <a:extLst>
              <a:ext uri="{FF2B5EF4-FFF2-40B4-BE49-F238E27FC236}">
                <a16:creationId xmlns:a16="http://schemas.microsoft.com/office/drawing/2014/main" id="{F428071F-62D3-739E-B8FB-5DD7AAA72905}"/>
              </a:ext>
            </a:extLst>
          </p:cNvPr>
          <p:cNvSpPr txBox="1"/>
          <p:nvPr/>
        </p:nvSpPr>
        <p:spPr>
          <a:xfrm>
            <a:off x="940696" y="1468144"/>
            <a:ext cx="8483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Jetzt im Shop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15CDB28-99C0-AF01-0E51-85E90476A958}"/>
              </a:ext>
            </a:extLst>
          </p:cNvPr>
          <p:cNvSpPr txBox="1"/>
          <p:nvPr/>
        </p:nvSpPr>
        <p:spPr>
          <a:xfrm>
            <a:off x="1021697" y="3592582"/>
            <a:ext cx="1726946" cy="369332"/>
          </a:xfrm>
          <a:prstGeom prst="rect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900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Vegan kochen im Van</a:t>
            </a:r>
          </a:p>
        </p:txBody>
      </p:sp>
    </p:spTree>
    <p:extLst>
      <p:ext uri="{BB962C8B-B14F-4D97-AF65-F5344CB8AC3E}">
        <p14:creationId xmlns:p14="http://schemas.microsoft.com/office/powerpoint/2010/main" val="4077276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Essen, Tisch, Teller, Gemüse enthält.&#10;&#10;Automatisch generierte Beschreibung">
            <a:extLst>
              <a:ext uri="{FF2B5EF4-FFF2-40B4-BE49-F238E27FC236}">
                <a16:creationId xmlns:a16="http://schemas.microsoft.com/office/drawing/2014/main" id="{04A52840-E6EE-479A-C544-134AC878B5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6" b="798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1C83AB3-3880-983B-041F-D52E4FCDE0F3}"/>
              </a:ext>
            </a:extLst>
          </p:cNvPr>
          <p:cNvSpPr/>
          <p:nvPr/>
        </p:nvSpPr>
        <p:spPr>
          <a:xfrm>
            <a:off x="0" y="-1"/>
            <a:ext cx="12192000" cy="6276108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A1363ED-7AC9-82EA-8819-A0B9ADA9052B}"/>
              </a:ext>
            </a:extLst>
          </p:cNvPr>
          <p:cNvSpPr/>
          <p:nvPr/>
        </p:nvSpPr>
        <p:spPr>
          <a:xfrm>
            <a:off x="0" y="0"/>
            <a:ext cx="12192000" cy="469338"/>
          </a:xfrm>
          <a:prstGeom prst="rect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02F73D0-72A0-BF6D-EC97-6D2D9BA4ECED}"/>
              </a:ext>
            </a:extLst>
          </p:cNvPr>
          <p:cNvSpPr txBox="1"/>
          <p:nvPr/>
        </p:nvSpPr>
        <p:spPr>
          <a:xfrm>
            <a:off x="10243969" y="123384"/>
            <a:ext cx="159098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/>
            <a:r>
              <a:rPr lang="de-DE" sz="1100" b="1" dirty="0">
                <a:solidFill>
                  <a:srgbClr val="E6D5BC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Was darf es sein?</a:t>
            </a:r>
          </a:p>
        </p:txBody>
      </p:sp>
      <p:pic>
        <p:nvPicPr>
          <p:cNvPr id="14" name="Grafik 13" descr="Pfeil: Nach rechts drehen mit einfarbiger Füllung">
            <a:extLst>
              <a:ext uri="{FF2B5EF4-FFF2-40B4-BE49-F238E27FC236}">
                <a16:creationId xmlns:a16="http://schemas.microsoft.com/office/drawing/2014/main" id="{9D2B0000-4422-3B54-06EB-21A62A1E1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34949" y="161084"/>
            <a:ext cx="191589" cy="19158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2CD0983F-815B-6E15-68EB-4844B548FAF6}"/>
              </a:ext>
            </a:extLst>
          </p:cNvPr>
          <p:cNvSpPr txBox="1"/>
          <p:nvPr/>
        </p:nvSpPr>
        <p:spPr>
          <a:xfrm>
            <a:off x="740227" y="-33118"/>
            <a:ext cx="4484916" cy="502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de-DE" b="1" dirty="0" err="1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known</a:t>
            </a:r>
            <a:r>
              <a:rPr lang="de-DE" b="1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 Vegan!</a:t>
            </a:r>
          </a:p>
          <a:p>
            <a:r>
              <a:rPr lang="de-DE" sz="1100" b="1" i="1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Kuhglückliche Rezepte</a:t>
            </a:r>
          </a:p>
        </p:txBody>
      </p:sp>
      <p:pic>
        <p:nvPicPr>
          <p:cNvPr id="17" name="Grafik 16" descr="Messer und Gabel mit einfarbiger Füllung">
            <a:extLst>
              <a:ext uri="{FF2B5EF4-FFF2-40B4-BE49-F238E27FC236}">
                <a16:creationId xmlns:a16="http://schemas.microsoft.com/office/drawing/2014/main" id="{716C32BB-A77A-47AB-3F9A-E9EFC5456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051" y="79439"/>
            <a:ext cx="300446" cy="300446"/>
          </a:xfrm>
          <a:prstGeom prst="rect">
            <a:avLst/>
          </a:prstGeom>
        </p:spPr>
      </p:pic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ABD63E79-D836-7BCE-2F54-7C872FBBFB12}"/>
              </a:ext>
            </a:extLst>
          </p:cNvPr>
          <p:cNvCxnSpPr/>
          <p:nvPr/>
        </p:nvCxnSpPr>
        <p:spPr>
          <a:xfrm>
            <a:off x="7504453" y="1923147"/>
            <a:ext cx="1221897" cy="0"/>
          </a:xfrm>
          <a:prstGeom prst="line">
            <a:avLst/>
          </a:prstGeom>
          <a:ln>
            <a:solidFill>
              <a:srgbClr val="4C59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616459DD-213A-0EE4-5B23-D09C5689B21D}"/>
              </a:ext>
            </a:extLst>
          </p:cNvPr>
          <p:cNvCxnSpPr>
            <a:cxnSpLocks/>
          </p:cNvCxnSpPr>
          <p:nvPr/>
        </p:nvCxnSpPr>
        <p:spPr>
          <a:xfrm>
            <a:off x="10382242" y="2431209"/>
            <a:ext cx="1667154" cy="0"/>
          </a:xfrm>
          <a:prstGeom prst="line">
            <a:avLst/>
          </a:prstGeom>
          <a:ln>
            <a:solidFill>
              <a:srgbClr val="4C59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01A52DAC-A19D-84FA-7A8D-B1128784B5DD}"/>
              </a:ext>
            </a:extLst>
          </p:cNvPr>
          <p:cNvCxnSpPr>
            <a:cxnSpLocks/>
          </p:cNvCxnSpPr>
          <p:nvPr/>
        </p:nvCxnSpPr>
        <p:spPr>
          <a:xfrm>
            <a:off x="7463537" y="3330637"/>
            <a:ext cx="1898176" cy="0"/>
          </a:xfrm>
          <a:prstGeom prst="line">
            <a:avLst/>
          </a:prstGeom>
          <a:ln>
            <a:solidFill>
              <a:srgbClr val="4C59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1559E7B1-FD87-8EB0-FAE8-249A9A10AB76}"/>
              </a:ext>
            </a:extLst>
          </p:cNvPr>
          <p:cNvSpPr/>
          <p:nvPr/>
        </p:nvSpPr>
        <p:spPr>
          <a:xfrm>
            <a:off x="0" y="457554"/>
            <a:ext cx="12192000" cy="58264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54B5711F-3018-65DC-E117-B49714016224}"/>
              </a:ext>
            </a:extLst>
          </p:cNvPr>
          <p:cNvCxnSpPr>
            <a:cxnSpLocks/>
          </p:cNvCxnSpPr>
          <p:nvPr/>
        </p:nvCxnSpPr>
        <p:spPr>
          <a:xfrm>
            <a:off x="7463537" y="6330166"/>
            <a:ext cx="1898176" cy="0"/>
          </a:xfrm>
          <a:prstGeom prst="line">
            <a:avLst/>
          </a:prstGeom>
          <a:ln>
            <a:solidFill>
              <a:srgbClr val="4C59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52C22C36-D836-A7FC-B3D1-C240A62FEC57}"/>
              </a:ext>
            </a:extLst>
          </p:cNvPr>
          <p:cNvSpPr/>
          <p:nvPr/>
        </p:nvSpPr>
        <p:spPr>
          <a:xfrm>
            <a:off x="0" y="6276109"/>
            <a:ext cx="12192000" cy="581890"/>
          </a:xfrm>
          <a:prstGeom prst="rect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200" dirty="0">
                <a:solidFill>
                  <a:srgbClr val="E6D5BC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Impressum      Kontakt      Datenschutz       </a:t>
            </a:r>
            <a:r>
              <a:rPr lang="de-DE" sz="800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© 2023 </a:t>
            </a:r>
            <a:r>
              <a:rPr lang="de-DE" sz="800" dirty="0" err="1">
                <a:latin typeface="Poppins ExtraLight" panose="00000300000000000000" pitchFamily="2" charset="0"/>
                <a:cs typeface="Poppins ExtraLight" panose="00000300000000000000" pitchFamily="2" charset="0"/>
              </a:rPr>
              <a:t>known</a:t>
            </a:r>
            <a:r>
              <a:rPr lang="de-DE" sz="800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 Vegan GmbH </a:t>
            </a:r>
            <a:endParaRPr lang="de-DE" sz="900" dirty="0"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  <p:pic>
        <p:nvPicPr>
          <p:cNvPr id="12" name="Grafik 11" descr="Menschen, die an einem reich gedeckten Tisch Salate essen">
            <a:extLst>
              <a:ext uri="{FF2B5EF4-FFF2-40B4-BE49-F238E27FC236}">
                <a16:creationId xmlns:a16="http://schemas.microsoft.com/office/drawing/2014/main" id="{8D7B46C1-3C50-C2A1-9CF6-6DC2828156E9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63" y="2887485"/>
            <a:ext cx="5155124" cy="26399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6" name="Rechteck 45">
            <a:extLst>
              <a:ext uri="{FF2B5EF4-FFF2-40B4-BE49-F238E27FC236}">
                <a16:creationId xmlns:a16="http://schemas.microsoft.com/office/drawing/2014/main" id="{EEA59310-3C2B-6D54-EC9D-5E459FC8AC6D}"/>
              </a:ext>
            </a:extLst>
          </p:cNvPr>
          <p:cNvSpPr/>
          <p:nvPr/>
        </p:nvSpPr>
        <p:spPr>
          <a:xfrm>
            <a:off x="570763" y="2887483"/>
            <a:ext cx="239485" cy="2639944"/>
          </a:xfrm>
          <a:prstGeom prst="rect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2C34060F-36D3-DC75-8DAC-822E14BFE5F5}"/>
              </a:ext>
            </a:extLst>
          </p:cNvPr>
          <p:cNvSpPr/>
          <p:nvPr/>
        </p:nvSpPr>
        <p:spPr>
          <a:xfrm>
            <a:off x="5487770" y="2886214"/>
            <a:ext cx="239485" cy="2639944"/>
          </a:xfrm>
          <a:prstGeom prst="rect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4" name="Grafik 53" descr="Caretzeichen nach links mit einfarbiger Füllung">
            <a:extLst>
              <a:ext uri="{FF2B5EF4-FFF2-40B4-BE49-F238E27FC236}">
                <a16:creationId xmlns:a16="http://schemas.microsoft.com/office/drawing/2014/main" id="{A823E561-8DE8-5618-AD21-28C48FC022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3446" y="4037999"/>
            <a:ext cx="294117" cy="294117"/>
          </a:xfrm>
          <a:prstGeom prst="rect">
            <a:avLst/>
          </a:prstGeom>
        </p:spPr>
      </p:pic>
      <p:pic>
        <p:nvPicPr>
          <p:cNvPr id="56" name="Grafik 55" descr="Caretzeichen nach rechts mit einfarbiger Füllung">
            <a:extLst>
              <a:ext uri="{FF2B5EF4-FFF2-40B4-BE49-F238E27FC236}">
                <a16:creationId xmlns:a16="http://schemas.microsoft.com/office/drawing/2014/main" id="{EA8B8369-2098-9F03-20CE-19110CD618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37508" y="4010928"/>
            <a:ext cx="337275" cy="274811"/>
          </a:xfrm>
          <a:prstGeom prst="rect">
            <a:avLst/>
          </a:prstGeom>
        </p:spPr>
      </p:pic>
      <p:sp>
        <p:nvSpPr>
          <p:cNvPr id="57" name="Textfeld 56">
            <a:extLst>
              <a:ext uri="{FF2B5EF4-FFF2-40B4-BE49-F238E27FC236}">
                <a16:creationId xmlns:a16="http://schemas.microsoft.com/office/drawing/2014/main" id="{83ADCF5E-5C63-BE94-A41F-5E18C6D9E91E}"/>
              </a:ext>
            </a:extLst>
          </p:cNvPr>
          <p:cNvSpPr txBox="1"/>
          <p:nvPr/>
        </p:nvSpPr>
        <p:spPr>
          <a:xfrm>
            <a:off x="357051" y="768647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Poppins Light" panose="00000400000000000000" pitchFamily="2" charset="0"/>
                <a:cs typeface="Poppins Light" panose="00000400000000000000" pitchFamily="2" charset="0"/>
              </a:rPr>
              <a:t>Name des Gerichts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7E762E7A-F63D-8F54-3914-6B9F812FA69A}"/>
              </a:ext>
            </a:extLst>
          </p:cNvPr>
          <p:cNvSpPr txBox="1"/>
          <p:nvPr/>
        </p:nvSpPr>
        <p:spPr>
          <a:xfrm>
            <a:off x="357051" y="1182691"/>
            <a:ext cx="5640978" cy="15512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Beschreibung des Gerichts. </a:t>
            </a:r>
            <a:r>
              <a:rPr lang="de-DE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de-DE" sz="1100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Ipsum</a:t>
            </a: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! </a:t>
            </a:r>
            <a:r>
              <a:rPr lang="de-DE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 Ipsum! Ipsum! </a:t>
            </a:r>
            <a:r>
              <a:rPr lang="de-DE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 Ipsum! Ipsum! </a:t>
            </a:r>
            <a:r>
              <a:rPr lang="de-DE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</a:p>
          <a:p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Beschreibung des Gerichts. </a:t>
            </a:r>
            <a:r>
              <a:rPr lang="de-DE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 Ipsum! Ipsum! </a:t>
            </a:r>
            <a:r>
              <a:rPr lang="de-DE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 Ipsum! Ipsum! </a:t>
            </a:r>
            <a:r>
              <a:rPr lang="de-DE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</a:p>
          <a:p>
            <a:endParaRPr lang="de-DE" sz="11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0BCD3349-9F0A-CE95-6221-B0A60262BD15}"/>
              </a:ext>
            </a:extLst>
          </p:cNvPr>
          <p:cNvCxnSpPr>
            <a:cxnSpLocks/>
          </p:cNvCxnSpPr>
          <p:nvPr/>
        </p:nvCxnSpPr>
        <p:spPr>
          <a:xfrm>
            <a:off x="357051" y="1107201"/>
            <a:ext cx="5526678" cy="0"/>
          </a:xfrm>
          <a:prstGeom prst="line">
            <a:avLst/>
          </a:prstGeom>
          <a:ln>
            <a:solidFill>
              <a:srgbClr val="E6D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9B878DDA-01B1-E226-D94E-A0ABD88C4A6A}"/>
              </a:ext>
            </a:extLst>
          </p:cNvPr>
          <p:cNvSpPr txBox="1"/>
          <p:nvPr/>
        </p:nvSpPr>
        <p:spPr>
          <a:xfrm>
            <a:off x="6518365" y="764997"/>
            <a:ext cx="2326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Zutatenliste für 4    Personen</a:t>
            </a:r>
          </a:p>
        </p:txBody>
      </p:sp>
      <p:pic>
        <p:nvPicPr>
          <p:cNvPr id="65" name="Grafik 64" descr="Wiedergabe mit einfarbiger Füllung">
            <a:extLst>
              <a:ext uri="{FF2B5EF4-FFF2-40B4-BE49-F238E27FC236}">
                <a16:creationId xmlns:a16="http://schemas.microsoft.com/office/drawing/2014/main" id="{43A6A350-8545-CA57-62D1-93F04258F8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7889734" y="849330"/>
            <a:ext cx="108331" cy="108331"/>
          </a:xfrm>
          <a:prstGeom prst="rect">
            <a:avLst/>
          </a:prstGeom>
        </p:spPr>
      </p:pic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F15987E8-3A7C-72B2-DE85-73467E76680C}"/>
              </a:ext>
            </a:extLst>
          </p:cNvPr>
          <p:cNvCxnSpPr>
            <a:cxnSpLocks/>
          </p:cNvCxnSpPr>
          <p:nvPr/>
        </p:nvCxnSpPr>
        <p:spPr>
          <a:xfrm>
            <a:off x="6466114" y="1107201"/>
            <a:ext cx="5526678" cy="0"/>
          </a:xfrm>
          <a:prstGeom prst="line">
            <a:avLst/>
          </a:prstGeom>
          <a:ln>
            <a:solidFill>
              <a:srgbClr val="E6D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3EC7E6B4-53EE-554E-31A6-3F3BCF0B3B8E}"/>
              </a:ext>
            </a:extLst>
          </p:cNvPr>
          <p:cNvSpPr/>
          <p:nvPr/>
        </p:nvSpPr>
        <p:spPr>
          <a:xfrm>
            <a:off x="6603280" y="1262202"/>
            <a:ext cx="2871646" cy="182767"/>
          </a:xfrm>
          <a:prstGeom prst="rect">
            <a:avLst/>
          </a:prstGeom>
          <a:solidFill>
            <a:srgbClr val="E6D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E3C063BE-7056-438B-F806-4CD1E0641E74}"/>
              </a:ext>
            </a:extLst>
          </p:cNvPr>
          <p:cNvSpPr/>
          <p:nvPr/>
        </p:nvSpPr>
        <p:spPr>
          <a:xfrm>
            <a:off x="6597068" y="1636850"/>
            <a:ext cx="2871646" cy="182767"/>
          </a:xfrm>
          <a:prstGeom prst="rect">
            <a:avLst/>
          </a:prstGeom>
          <a:solidFill>
            <a:srgbClr val="E6D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801C14CA-F496-1454-7FB3-603187FAFF70}"/>
              </a:ext>
            </a:extLst>
          </p:cNvPr>
          <p:cNvSpPr/>
          <p:nvPr/>
        </p:nvSpPr>
        <p:spPr>
          <a:xfrm>
            <a:off x="6597068" y="2026678"/>
            <a:ext cx="2871646" cy="182767"/>
          </a:xfrm>
          <a:prstGeom prst="rect">
            <a:avLst/>
          </a:prstGeom>
          <a:solidFill>
            <a:srgbClr val="E6D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0F1CF529-BC35-F0E5-E1E1-97BBD382226C}"/>
              </a:ext>
            </a:extLst>
          </p:cNvPr>
          <p:cNvSpPr/>
          <p:nvPr/>
        </p:nvSpPr>
        <p:spPr>
          <a:xfrm>
            <a:off x="6597068" y="2402245"/>
            <a:ext cx="2871646" cy="182767"/>
          </a:xfrm>
          <a:prstGeom prst="rect">
            <a:avLst/>
          </a:prstGeom>
          <a:solidFill>
            <a:srgbClr val="E6D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8C3524FA-6B6F-52DC-5041-EF9D9CA255ED}"/>
              </a:ext>
            </a:extLst>
          </p:cNvPr>
          <p:cNvSpPr txBox="1"/>
          <p:nvPr/>
        </p:nvSpPr>
        <p:spPr>
          <a:xfrm>
            <a:off x="7788000" y="1216277"/>
            <a:ext cx="2930435" cy="15512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1500"/>
              </a:lnSpc>
            </a:pP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Reis</a:t>
            </a:r>
          </a:p>
          <a:p>
            <a:pPr>
              <a:lnSpc>
                <a:spcPts val="1500"/>
              </a:lnSpc>
            </a:pP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Möhren</a:t>
            </a:r>
          </a:p>
          <a:p>
            <a:pPr>
              <a:lnSpc>
                <a:spcPts val="1500"/>
              </a:lnSpc>
            </a:pP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Pflaumen</a:t>
            </a:r>
          </a:p>
          <a:p>
            <a:pPr>
              <a:lnSpc>
                <a:spcPts val="1500"/>
              </a:lnSpc>
            </a:pP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Zwiebeln</a:t>
            </a:r>
          </a:p>
          <a:p>
            <a:pPr>
              <a:lnSpc>
                <a:spcPts val="1500"/>
              </a:lnSpc>
            </a:pP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Bohnen</a:t>
            </a:r>
          </a:p>
          <a:p>
            <a:pPr>
              <a:lnSpc>
                <a:spcPts val="1500"/>
              </a:lnSpc>
            </a:pP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Salz</a:t>
            </a:r>
          </a:p>
          <a:p>
            <a:pPr>
              <a:lnSpc>
                <a:spcPts val="1500"/>
              </a:lnSpc>
            </a:pP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Pfeffer</a:t>
            </a:r>
          </a:p>
          <a:p>
            <a:pPr>
              <a:lnSpc>
                <a:spcPts val="1500"/>
              </a:lnSpc>
            </a:pP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Paprikapulver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B830B6BA-774B-CFAD-D824-A5C3E4CCC4D6}"/>
              </a:ext>
            </a:extLst>
          </p:cNvPr>
          <p:cNvSpPr txBox="1"/>
          <p:nvPr/>
        </p:nvSpPr>
        <p:spPr>
          <a:xfrm>
            <a:off x="7059715" y="1216275"/>
            <a:ext cx="585681" cy="15512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1500"/>
              </a:lnSpc>
            </a:pP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gr.</a:t>
            </a:r>
          </a:p>
          <a:p>
            <a:pPr>
              <a:lnSpc>
                <a:spcPts val="1500"/>
              </a:lnSpc>
            </a:pPr>
            <a:endParaRPr lang="de-DE" sz="11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lnSpc>
                <a:spcPts val="1500"/>
              </a:lnSpc>
            </a:pPr>
            <a:endParaRPr lang="de-DE" sz="11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lnSpc>
                <a:spcPts val="1500"/>
              </a:lnSpc>
            </a:pPr>
            <a:endParaRPr lang="de-DE" sz="11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lnSpc>
                <a:spcPts val="1500"/>
              </a:lnSpc>
            </a:pP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gr.</a:t>
            </a:r>
          </a:p>
          <a:p>
            <a:pPr>
              <a:lnSpc>
                <a:spcPts val="1500"/>
              </a:lnSpc>
            </a:pP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Prise</a:t>
            </a:r>
          </a:p>
          <a:p>
            <a:pPr>
              <a:lnSpc>
                <a:spcPts val="1500"/>
              </a:lnSpc>
            </a:pP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Prise</a:t>
            </a:r>
          </a:p>
          <a:p>
            <a:pPr>
              <a:lnSpc>
                <a:spcPts val="1500"/>
              </a:lnSpc>
            </a:pP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TL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1A45A29D-86D9-5BBF-51EB-2AA017770FC6}"/>
              </a:ext>
            </a:extLst>
          </p:cNvPr>
          <p:cNvSpPr txBox="1"/>
          <p:nvPr/>
        </p:nvSpPr>
        <p:spPr>
          <a:xfrm>
            <a:off x="6603280" y="1216275"/>
            <a:ext cx="585681" cy="15512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ts val="1500"/>
              </a:lnSpc>
            </a:pP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400</a:t>
            </a:r>
          </a:p>
          <a:p>
            <a:pPr algn="r">
              <a:lnSpc>
                <a:spcPts val="1500"/>
              </a:lnSpc>
            </a:pP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4</a:t>
            </a:r>
          </a:p>
          <a:p>
            <a:pPr algn="r">
              <a:lnSpc>
                <a:spcPts val="1500"/>
              </a:lnSpc>
            </a:pP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6</a:t>
            </a:r>
          </a:p>
          <a:p>
            <a:pPr algn="r">
              <a:lnSpc>
                <a:spcPts val="1500"/>
              </a:lnSpc>
            </a:pP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2</a:t>
            </a:r>
          </a:p>
          <a:p>
            <a:pPr algn="r">
              <a:lnSpc>
                <a:spcPts val="1500"/>
              </a:lnSpc>
            </a:pP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250</a:t>
            </a:r>
          </a:p>
          <a:p>
            <a:pPr algn="r">
              <a:lnSpc>
                <a:spcPts val="1500"/>
              </a:lnSpc>
            </a:pP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1</a:t>
            </a:r>
          </a:p>
          <a:p>
            <a:pPr algn="r">
              <a:lnSpc>
                <a:spcPts val="1500"/>
              </a:lnSpc>
            </a:pP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1</a:t>
            </a:r>
          </a:p>
          <a:p>
            <a:pPr algn="r">
              <a:lnSpc>
                <a:spcPts val="1500"/>
              </a:lnSpc>
            </a:pP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2</a:t>
            </a:r>
          </a:p>
        </p:txBody>
      </p:sp>
      <p:pic>
        <p:nvPicPr>
          <p:cNvPr id="76" name="Grafik 75" descr="Häkchen mit einfarbiger Füllung">
            <a:extLst>
              <a:ext uri="{FF2B5EF4-FFF2-40B4-BE49-F238E27FC236}">
                <a16:creationId xmlns:a16="http://schemas.microsoft.com/office/drawing/2014/main" id="{934EFFE8-2D3B-F324-AAD9-77A4047C74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53217" y="1289910"/>
            <a:ext cx="168040" cy="168040"/>
          </a:xfrm>
          <a:prstGeom prst="rect">
            <a:avLst/>
          </a:prstGeom>
        </p:spPr>
      </p:pic>
      <p:pic>
        <p:nvPicPr>
          <p:cNvPr id="77" name="Grafik 76" descr="Häkchen mit einfarbiger Füllung">
            <a:extLst>
              <a:ext uri="{FF2B5EF4-FFF2-40B4-BE49-F238E27FC236}">
                <a16:creationId xmlns:a16="http://schemas.microsoft.com/office/drawing/2014/main" id="{B439D242-46AE-F529-2C16-93CEDF54F7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29453" y="2034041"/>
            <a:ext cx="168040" cy="168040"/>
          </a:xfrm>
          <a:prstGeom prst="rect">
            <a:avLst/>
          </a:prstGeom>
        </p:spPr>
      </p:pic>
      <p:sp>
        <p:nvSpPr>
          <p:cNvPr id="78" name="Textfeld 77">
            <a:extLst>
              <a:ext uri="{FF2B5EF4-FFF2-40B4-BE49-F238E27FC236}">
                <a16:creationId xmlns:a16="http://schemas.microsoft.com/office/drawing/2014/main" id="{CC9618D0-620B-19DB-0562-3CD8DCE6608A}"/>
              </a:ext>
            </a:extLst>
          </p:cNvPr>
          <p:cNvSpPr txBox="1"/>
          <p:nvPr/>
        </p:nvSpPr>
        <p:spPr>
          <a:xfrm>
            <a:off x="6466114" y="2958860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Zubereitung</a:t>
            </a:r>
          </a:p>
        </p:txBody>
      </p: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81CAFA44-B1F1-4447-E4B8-1CCE8B26C178}"/>
              </a:ext>
            </a:extLst>
          </p:cNvPr>
          <p:cNvCxnSpPr>
            <a:cxnSpLocks/>
          </p:cNvCxnSpPr>
          <p:nvPr/>
        </p:nvCxnSpPr>
        <p:spPr>
          <a:xfrm>
            <a:off x="6413863" y="3301064"/>
            <a:ext cx="5526678" cy="0"/>
          </a:xfrm>
          <a:prstGeom prst="line">
            <a:avLst/>
          </a:prstGeom>
          <a:ln>
            <a:solidFill>
              <a:srgbClr val="E6D5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hteck 82">
            <a:extLst>
              <a:ext uri="{FF2B5EF4-FFF2-40B4-BE49-F238E27FC236}">
                <a16:creationId xmlns:a16="http://schemas.microsoft.com/office/drawing/2014/main" id="{B9007F5D-026E-F10C-F943-C39FD0ED206E}"/>
              </a:ext>
            </a:extLst>
          </p:cNvPr>
          <p:cNvSpPr/>
          <p:nvPr/>
        </p:nvSpPr>
        <p:spPr>
          <a:xfrm>
            <a:off x="6597068" y="3430638"/>
            <a:ext cx="5306460" cy="737658"/>
          </a:xfrm>
          <a:prstGeom prst="rect">
            <a:avLst/>
          </a:prstGeom>
          <a:solidFill>
            <a:srgbClr val="E6D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t"/>
          <a:lstStyle/>
          <a:p>
            <a:r>
              <a:rPr lang="de-DE" sz="1100" dirty="0" err="1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</a:p>
          <a:p>
            <a:r>
              <a:rPr lang="de-DE" sz="1100" dirty="0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Beschreibung des Gerichts. </a:t>
            </a:r>
            <a:r>
              <a:rPr lang="de-DE" sz="1100" dirty="0" err="1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Ipsum! Ipsum! </a:t>
            </a:r>
            <a:r>
              <a:rPr lang="de-DE" sz="1100" dirty="0" err="1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Ipsum!</a:t>
            </a:r>
            <a:endParaRPr lang="de-DE" sz="1100" dirty="0">
              <a:solidFill>
                <a:srgbClr val="4C5955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357880D7-C30B-D14D-30F5-C1671FCDD3A2}"/>
              </a:ext>
            </a:extLst>
          </p:cNvPr>
          <p:cNvSpPr/>
          <p:nvPr/>
        </p:nvSpPr>
        <p:spPr>
          <a:xfrm>
            <a:off x="6757852" y="3538731"/>
            <a:ext cx="369209" cy="369209"/>
          </a:xfrm>
          <a:prstGeom prst="ellipse">
            <a:avLst/>
          </a:prstGeom>
          <a:solidFill>
            <a:srgbClr val="4C595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CDB26A17-2703-3B02-77CB-530D433087C5}"/>
              </a:ext>
            </a:extLst>
          </p:cNvPr>
          <p:cNvSpPr/>
          <p:nvPr/>
        </p:nvSpPr>
        <p:spPr>
          <a:xfrm>
            <a:off x="6599987" y="4250363"/>
            <a:ext cx="5306460" cy="737658"/>
          </a:xfrm>
          <a:prstGeom prst="rect">
            <a:avLst/>
          </a:prstGeom>
          <a:solidFill>
            <a:srgbClr val="E6D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t"/>
          <a:lstStyle/>
          <a:p>
            <a:r>
              <a:rPr lang="de-DE" sz="1100" dirty="0" err="1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</a:p>
          <a:p>
            <a:r>
              <a:rPr lang="de-DE" sz="1100" dirty="0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Beschreibung des Gerichts. </a:t>
            </a:r>
            <a:r>
              <a:rPr lang="de-DE" sz="1100" dirty="0" err="1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Ipsum! Ipsum! </a:t>
            </a:r>
            <a:r>
              <a:rPr lang="de-DE" sz="1100" dirty="0" err="1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Ipsum!</a:t>
            </a:r>
            <a:endParaRPr lang="de-DE" sz="1100" dirty="0">
              <a:solidFill>
                <a:srgbClr val="4C5955"/>
              </a:solidFill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C858505C-1961-CCE8-2501-C31BFBD56056}"/>
              </a:ext>
            </a:extLst>
          </p:cNvPr>
          <p:cNvSpPr/>
          <p:nvPr/>
        </p:nvSpPr>
        <p:spPr>
          <a:xfrm>
            <a:off x="6760771" y="4358456"/>
            <a:ext cx="369209" cy="369209"/>
          </a:xfrm>
          <a:prstGeom prst="ellipse">
            <a:avLst/>
          </a:prstGeom>
          <a:solidFill>
            <a:srgbClr val="4C595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9DEDA78B-3EA2-241F-5777-A3F1C4BF2A37}"/>
              </a:ext>
            </a:extLst>
          </p:cNvPr>
          <p:cNvSpPr/>
          <p:nvPr/>
        </p:nvSpPr>
        <p:spPr>
          <a:xfrm>
            <a:off x="6602906" y="5070088"/>
            <a:ext cx="5306460" cy="737658"/>
          </a:xfrm>
          <a:prstGeom prst="rect">
            <a:avLst/>
          </a:prstGeom>
          <a:solidFill>
            <a:srgbClr val="E6D5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t"/>
          <a:lstStyle/>
          <a:p>
            <a:r>
              <a:rPr lang="de-DE" sz="1100" dirty="0" err="1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</a:p>
          <a:p>
            <a:r>
              <a:rPr lang="de-DE" sz="1100" dirty="0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Beschreibung des Gerichts. </a:t>
            </a:r>
            <a:r>
              <a:rPr lang="de-DE" sz="1100" dirty="0" err="1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Ipsum! </a:t>
            </a:r>
            <a:r>
              <a:rPr lang="de-DE" sz="1100" dirty="0" err="1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Ipsum! Ipsum! </a:t>
            </a:r>
            <a:r>
              <a:rPr lang="de-DE" sz="1100" dirty="0" err="1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</a:t>
            </a:r>
            <a:r>
              <a:rPr lang="de-DE" sz="1100" dirty="0">
                <a:solidFill>
                  <a:srgbClr val="4C595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Ipsum!</a:t>
            </a:r>
            <a:endParaRPr lang="de-DE" sz="1100" dirty="0">
              <a:solidFill>
                <a:srgbClr val="4C5955"/>
              </a:solidFill>
            </a:endParaRP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EE08F9F3-3CDE-1B1D-C52E-F943F3A36DF1}"/>
              </a:ext>
            </a:extLst>
          </p:cNvPr>
          <p:cNvSpPr/>
          <p:nvPr/>
        </p:nvSpPr>
        <p:spPr>
          <a:xfrm>
            <a:off x="6763690" y="5178181"/>
            <a:ext cx="369209" cy="369209"/>
          </a:xfrm>
          <a:prstGeom prst="ellipse">
            <a:avLst/>
          </a:prstGeom>
          <a:solidFill>
            <a:srgbClr val="4C595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pic>
        <p:nvPicPr>
          <p:cNvPr id="4" name="Grafik 3" descr="Herz mit einfarbiger Füllung">
            <a:extLst>
              <a:ext uri="{FF2B5EF4-FFF2-40B4-BE49-F238E27FC236}">
                <a16:creationId xmlns:a16="http://schemas.microsoft.com/office/drawing/2014/main" id="{1744680F-D297-91CD-602B-D201B219C58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59139" y="809152"/>
            <a:ext cx="249848" cy="249848"/>
          </a:xfrm>
          <a:prstGeom prst="rect">
            <a:avLst/>
          </a:prstGeom>
        </p:spPr>
      </p:pic>
      <p:pic>
        <p:nvPicPr>
          <p:cNvPr id="8" name="Grafik 7" descr="Pfeil: Gerade mit einfarbiger Füllung">
            <a:extLst>
              <a:ext uri="{FF2B5EF4-FFF2-40B4-BE49-F238E27FC236}">
                <a16:creationId xmlns:a16="http://schemas.microsoft.com/office/drawing/2014/main" id="{454EE936-0A13-AA9A-D86F-6AADFCEFE64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50824" y="6430823"/>
            <a:ext cx="225437" cy="225437"/>
          </a:xfrm>
          <a:prstGeom prst="rect">
            <a:avLst/>
          </a:prstGeom>
        </p:spPr>
      </p:pic>
      <p:pic>
        <p:nvPicPr>
          <p:cNvPr id="16" name="Grafik 15" descr="Pfeil: Gerade mit einfarbiger Füllung">
            <a:extLst>
              <a:ext uri="{FF2B5EF4-FFF2-40B4-BE49-F238E27FC236}">
                <a16:creationId xmlns:a16="http://schemas.microsoft.com/office/drawing/2014/main" id="{0B14D71A-925B-6C32-FB92-98CA3A2B40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0800000">
            <a:off x="5092760" y="6430823"/>
            <a:ext cx="225437" cy="225437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2B4660B-0E4F-6837-86FD-2F9DBBF0683D}"/>
              </a:ext>
            </a:extLst>
          </p:cNvPr>
          <p:cNvSpPr txBox="1"/>
          <p:nvPr/>
        </p:nvSpPr>
        <p:spPr>
          <a:xfrm>
            <a:off x="3976261" y="6438731"/>
            <a:ext cx="11592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rgbClr val="E6D5BC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Rezept 23 von 123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66553DD-4B6B-F1E3-DD93-DF63259B3BB5}"/>
              </a:ext>
            </a:extLst>
          </p:cNvPr>
          <p:cNvGrpSpPr/>
          <p:nvPr/>
        </p:nvGrpSpPr>
        <p:grpSpPr>
          <a:xfrm>
            <a:off x="337084" y="6429644"/>
            <a:ext cx="1240458" cy="237221"/>
            <a:chOff x="337084" y="6429644"/>
            <a:chExt cx="1240458" cy="237221"/>
          </a:xfrm>
        </p:grpSpPr>
        <p:pic>
          <p:nvPicPr>
            <p:cNvPr id="13" name="Grafik 12" descr="Pfeil: 180-Grad, vertikal mit einfarbiger Füllung">
              <a:extLst>
                <a:ext uri="{FF2B5EF4-FFF2-40B4-BE49-F238E27FC236}">
                  <a16:creationId xmlns:a16="http://schemas.microsoft.com/office/drawing/2014/main" id="{7579255C-5811-258F-F4B1-563582894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37084" y="6441428"/>
              <a:ext cx="225437" cy="225437"/>
            </a:xfrm>
            <a:prstGeom prst="rect">
              <a:avLst/>
            </a:prstGeom>
          </p:spPr>
        </p:pic>
        <p:sp>
          <p:nvSpPr>
            <p:cNvPr id="19" name="Textfeld 18">
              <a:hlinkClick r:id="rId22" action="ppaction://hlinksldjump"/>
              <a:extLst>
                <a:ext uri="{FF2B5EF4-FFF2-40B4-BE49-F238E27FC236}">
                  <a16:creationId xmlns:a16="http://schemas.microsoft.com/office/drawing/2014/main" id="{70A422A1-5524-2A2E-AD4F-3EF19BDBE38B}"/>
                </a:ext>
              </a:extLst>
            </p:cNvPr>
            <p:cNvSpPr txBox="1"/>
            <p:nvPr/>
          </p:nvSpPr>
          <p:spPr>
            <a:xfrm>
              <a:off x="562521" y="6429644"/>
              <a:ext cx="101502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900" dirty="0">
                  <a:solidFill>
                    <a:srgbClr val="E6D5BC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Zurück zur Liste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800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6F7E240-E268-A38C-7410-C818768B6A99}"/>
              </a:ext>
            </a:extLst>
          </p:cNvPr>
          <p:cNvGrpSpPr/>
          <p:nvPr/>
        </p:nvGrpSpPr>
        <p:grpSpPr>
          <a:xfrm>
            <a:off x="3030467" y="415392"/>
            <a:ext cx="6131066" cy="6025868"/>
            <a:chOff x="3030467" y="415392"/>
            <a:chExt cx="6131066" cy="6025868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B0A691B-C146-4F98-26F0-89D19EBBA83E}"/>
                </a:ext>
              </a:extLst>
            </p:cNvPr>
            <p:cNvSpPr/>
            <p:nvPr/>
          </p:nvSpPr>
          <p:spPr>
            <a:xfrm>
              <a:off x="3030467" y="428878"/>
              <a:ext cx="2496393" cy="2476163"/>
            </a:xfrm>
            <a:custGeom>
              <a:avLst/>
              <a:gdLst>
                <a:gd name="connsiteX0" fmla="*/ 0 w 2492347"/>
                <a:gd name="connsiteY0" fmla="*/ 0 h 2472117"/>
                <a:gd name="connsiteX1" fmla="*/ 2492347 w 2492347"/>
                <a:gd name="connsiteY1" fmla="*/ 0 h 2472117"/>
                <a:gd name="connsiteX2" fmla="*/ 2492347 w 2492347"/>
                <a:gd name="connsiteY2" fmla="*/ 2472117 h 2472117"/>
                <a:gd name="connsiteX3" fmla="*/ 0 w 2492347"/>
                <a:gd name="connsiteY3" fmla="*/ 2472117 h 2472117"/>
                <a:gd name="connsiteX4" fmla="*/ 0 w 2492347"/>
                <a:gd name="connsiteY4" fmla="*/ 0 h 2472117"/>
                <a:gd name="connsiteX0" fmla="*/ 0 w 2492347"/>
                <a:gd name="connsiteY0" fmla="*/ 0 h 2472117"/>
                <a:gd name="connsiteX1" fmla="*/ 2492347 w 2492347"/>
                <a:gd name="connsiteY1" fmla="*/ 0 h 2472117"/>
                <a:gd name="connsiteX2" fmla="*/ 2492347 w 2492347"/>
                <a:gd name="connsiteY2" fmla="*/ 1436336 h 2472117"/>
                <a:gd name="connsiteX3" fmla="*/ 2492347 w 2492347"/>
                <a:gd name="connsiteY3" fmla="*/ 2472117 h 2472117"/>
                <a:gd name="connsiteX4" fmla="*/ 0 w 2492347"/>
                <a:gd name="connsiteY4" fmla="*/ 2472117 h 2472117"/>
                <a:gd name="connsiteX5" fmla="*/ 0 w 2492347"/>
                <a:gd name="connsiteY5" fmla="*/ 0 h 2472117"/>
                <a:gd name="connsiteX0" fmla="*/ 0 w 2492347"/>
                <a:gd name="connsiteY0" fmla="*/ 0 h 2472117"/>
                <a:gd name="connsiteX1" fmla="*/ 2492347 w 2492347"/>
                <a:gd name="connsiteY1" fmla="*/ 0 h 2472117"/>
                <a:gd name="connsiteX2" fmla="*/ 2492347 w 2492347"/>
                <a:gd name="connsiteY2" fmla="*/ 1436336 h 2472117"/>
                <a:gd name="connsiteX3" fmla="*/ 1132885 w 2492347"/>
                <a:gd name="connsiteY3" fmla="*/ 2403334 h 2472117"/>
                <a:gd name="connsiteX4" fmla="*/ 0 w 2492347"/>
                <a:gd name="connsiteY4" fmla="*/ 2472117 h 2472117"/>
                <a:gd name="connsiteX5" fmla="*/ 0 w 2492347"/>
                <a:gd name="connsiteY5" fmla="*/ 0 h 2472117"/>
                <a:gd name="connsiteX0" fmla="*/ 0 w 2492347"/>
                <a:gd name="connsiteY0" fmla="*/ 0 h 2476163"/>
                <a:gd name="connsiteX1" fmla="*/ 2492347 w 2492347"/>
                <a:gd name="connsiteY1" fmla="*/ 0 h 2476163"/>
                <a:gd name="connsiteX2" fmla="*/ 2492347 w 2492347"/>
                <a:gd name="connsiteY2" fmla="*/ 1436336 h 2476163"/>
                <a:gd name="connsiteX3" fmla="*/ 1476797 w 2492347"/>
                <a:gd name="connsiteY3" fmla="*/ 2476163 h 2476163"/>
                <a:gd name="connsiteX4" fmla="*/ 0 w 2492347"/>
                <a:gd name="connsiteY4" fmla="*/ 2472117 h 2476163"/>
                <a:gd name="connsiteX5" fmla="*/ 0 w 2492347"/>
                <a:gd name="connsiteY5" fmla="*/ 0 h 2476163"/>
                <a:gd name="connsiteX0" fmla="*/ 0 w 2496393"/>
                <a:gd name="connsiteY0" fmla="*/ 0 h 2476163"/>
                <a:gd name="connsiteX1" fmla="*/ 2492347 w 2496393"/>
                <a:gd name="connsiteY1" fmla="*/ 0 h 2476163"/>
                <a:gd name="connsiteX2" fmla="*/ 2496393 w 2496393"/>
                <a:gd name="connsiteY2" fmla="*/ 1666959 h 2476163"/>
                <a:gd name="connsiteX3" fmla="*/ 1476797 w 2496393"/>
                <a:gd name="connsiteY3" fmla="*/ 2476163 h 2476163"/>
                <a:gd name="connsiteX4" fmla="*/ 0 w 2496393"/>
                <a:gd name="connsiteY4" fmla="*/ 2472117 h 2476163"/>
                <a:gd name="connsiteX5" fmla="*/ 0 w 2496393"/>
                <a:gd name="connsiteY5" fmla="*/ 0 h 2476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6393" h="2476163">
                  <a:moveTo>
                    <a:pt x="0" y="0"/>
                  </a:moveTo>
                  <a:lnTo>
                    <a:pt x="2492347" y="0"/>
                  </a:lnTo>
                  <a:cubicBezTo>
                    <a:pt x="2493696" y="555653"/>
                    <a:pt x="2495044" y="1111306"/>
                    <a:pt x="2496393" y="1666959"/>
                  </a:cubicBezTo>
                  <a:lnTo>
                    <a:pt x="1476797" y="2476163"/>
                  </a:lnTo>
                  <a:lnTo>
                    <a:pt x="0" y="247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" name="Rechteck 3">
              <a:extLst>
                <a:ext uri="{FF2B5EF4-FFF2-40B4-BE49-F238E27FC236}">
                  <a16:creationId xmlns:a16="http://schemas.microsoft.com/office/drawing/2014/main" id="{F6952384-CDCA-A559-D473-B2E90493FB40}"/>
                </a:ext>
              </a:extLst>
            </p:cNvPr>
            <p:cNvSpPr/>
            <p:nvPr/>
          </p:nvSpPr>
          <p:spPr>
            <a:xfrm>
              <a:off x="3030467" y="3002145"/>
              <a:ext cx="2516623" cy="2136298"/>
            </a:xfrm>
            <a:custGeom>
              <a:avLst/>
              <a:gdLst>
                <a:gd name="connsiteX0" fmla="*/ 0 w 2492347"/>
                <a:gd name="connsiteY0" fmla="*/ 0 h 2472117"/>
                <a:gd name="connsiteX1" fmla="*/ 2492347 w 2492347"/>
                <a:gd name="connsiteY1" fmla="*/ 0 h 2472117"/>
                <a:gd name="connsiteX2" fmla="*/ 2492347 w 2492347"/>
                <a:gd name="connsiteY2" fmla="*/ 2472117 h 2472117"/>
                <a:gd name="connsiteX3" fmla="*/ 0 w 2492347"/>
                <a:gd name="connsiteY3" fmla="*/ 2472117 h 2472117"/>
                <a:gd name="connsiteX4" fmla="*/ 0 w 2492347"/>
                <a:gd name="connsiteY4" fmla="*/ 0 h 2472117"/>
                <a:gd name="connsiteX0" fmla="*/ 0 w 2492347"/>
                <a:gd name="connsiteY0" fmla="*/ 0 h 2472117"/>
                <a:gd name="connsiteX1" fmla="*/ 2492347 w 2492347"/>
                <a:gd name="connsiteY1" fmla="*/ 0 h 2472117"/>
                <a:gd name="connsiteX2" fmla="*/ 2492347 w 2492347"/>
                <a:gd name="connsiteY2" fmla="*/ 1436336 h 2472117"/>
                <a:gd name="connsiteX3" fmla="*/ 2492347 w 2492347"/>
                <a:gd name="connsiteY3" fmla="*/ 2472117 h 2472117"/>
                <a:gd name="connsiteX4" fmla="*/ 0 w 2492347"/>
                <a:gd name="connsiteY4" fmla="*/ 2472117 h 2472117"/>
                <a:gd name="connsiteX5" fmla="*/ 0 w 2492347"/>
                <a:gd name="connsiteY5" fmla="*/ 0 h 2472117"/>
                <a:gd name="connsiteX0" fmla="*/ 0 w 2492347"/>
                <a:gd name="connsiteY0" fmla="*/ 0 h 2472117"/>
                <a:gd name="connsiteX1" fmla="*/ 2492347 w 2492347"/>
                <a:gd name="connsiteY1" fmla="*/ 0 h 2472117"/>
                <a:gd name="connsiteX2" fmla="*/ 2492347 w 2492347"/>
                <a:gd name="connsiteY2" fmla="*/ 1436336 h 2472117"/>
                <a:gd name="connsiteX3" fmla="*/ 1132885 w 2492347"/>
                <a:gd name="connsiteY3" fmla="*/ 2403334 h 2472117"/>
                <a:gd name="connsiteX4" fmla="*/ 0 w 2492347"/>
                <a:gd name="connsiteY4" fmla="*/ 2472117 h 2472117"/>
                <a:gd name="connsiteX5" fmla="*/ 0 w 2492347"/>
                <a:gd name="connsiteY5" fmla="*/ 0 h 2472117"/>
                <a:gd name="connsiteX0" fmla="*/ 0 w 2492347"/>
                <a:gd name="connsiteY0" fmla="*/ 0 h 2476163"/>
                <a:gd name="connsiteX1" fmla="*/ 2492347 w 2492347"/>
                <a:gd name="connsiteY1" fmla="*/ 0 h 2476163"/>
                <a:gd name="connsiteX2" fmla="*/ 2492347 w 2492347"/>
                <a:gd name="connsiteY2" fmla="*/ 1436336 h 2476163"/>
                <a:gd name="connsiteX3" fmla="*/ 1476797 w 2492347"/>
                <a:gd name="connsiteY3" fmla="*/ 2476163 h 2476163"/>
                <a:gd name="connsiteX4" fmla="*/ 0 w 2492347"/>
                <a:gd name="connsiteY4" fmla="*/ 2472117 h 2476163"/>
                <a:gd name="connsiteX5" fmla="*/ 0 w 2492347"/>
                <a:gd name="connsiteY5" fmla="*/ 0 h 2476163"/>
                <a:gd name="connsiteX0" fmla="*/ 0 w 2496393"/>
                <a:gd name="connsiteY0" fmla="*/ 0 h 2476163"/>
                <a:gd name="connsiteX1" fmla="*/ 2492347 w 2496393"/>
                <a:gd name="connsiteY1" fmla="*/ 0 h 2476163"/>
                <a:gd name="connsiteX2" fmla="*/ 2496393 w 2496393"/>
                <a:gd name="connsiteY2" fmla="*/ 1666959 h 2476163"/>
                <a:gd name="connsiteX3" fmla="*/ 1476797 w 2496393"/>
                <a:gd name="connsiteY3" fmla="*/ 2476163 h 2476163"/>
                <a:gd name="connsiteX4" fmla="*/ 0 w 2496393"/>
                <a:gd name="connsiteY4" fmla="*/ 2472117 h 2476163"/>
                <a:gd name="connsiteX5" fmla="*/ 0 w 2496393"/>
                <a:gd name="connsiteY5" fmla="*/ 0 h 2476163"/>
                <a:gd name="connsiteX0" fmla="*/ 0 w 2492348"/>
                <a:gd name="connsiteY0" fmla="*/ 0 h 2476163"/>
                <a:gd name="connsiteX1" fmla="*/ 2492347 w 2492348"/>
                <a:gd name="connsiteY1" fmla="*/ 0 h 2476163"/>
                <a:gd name="connsiteX2" fmla="*/ 1723604 w 2492348"/>
                <a:gd name="connsiteY2" fmla="*/ 1016495 h 2476163"/>
                <a:gd name="connsiteX3" fmla="*/ 1476797 w 2492348"/>
                <a:gd name="connsiteY3" fmla="*/ 2476163 h 2476163"/>
                <a:gd name="connsiteX4" fmla="*/ 0 w 2492348"/>
                <a:gd name="connsiteY4" fmla="*/ 2472117 h 2476163"/>
                <a:gd name="connsiteX5" fmla="*/ 0 w 2492348"/>
                <a:gd name="connsiteY5" fmla="*/ 0 h 2476163"/>
                <a:gd name="connsiteX0" fmla="*/ 0 w 2492349"/>
                <a:gd name="connsiteY0" fmla="*/ 0 h 2476163"/>
                <a:gd name="connsiteX1" fmla="*/ 2492347 w 2492349"/>
                <a:gd name="connsiteY1" fmla="*/ 0 h 2476163"/>
                <a:gd name="connsiteX2" fmla="*/ 1849030 w 2492349"/>
                <a:gd name="connsiteY2" fmla="*/ 1294592 h 2476163"/>
                <a:gd name="connsiteX3" fmla="*/ 1476797 w 2492349"/>
                <a:gd name="connsiteY3" fmla="*/ 2476163 h 2476163"/>
                <a:gd name="connsiteX4" fmla="*/ 0 w 2492349"/>
                <a:gd name="connsiteY4" fmla="*/ 2472117 h 2476163"/>
                <a:gd name="connsiteX5" fmla="*/ 0 w 2492349"/>
                <a:gd name="connsiteY5" fmla="*/ 0 h 2476163"/>
                <a:gd name="connsiteX0" fmla="*/ 0 w 2492349"/>
                <a:gd name="connsiteY0" fmla="*/ 0 h 2476163"/>
                <a:gd name="connsiteX1" fmla="*/ 2492347 w 2492349"/>
                <a:gd name="connsiteY1" fmla="*/ 0 h 2476163"/>
                <a:gd name="connsiteX2" fmla="*/ 1849030 w 2492349"/>
                <a:gd name="connsiteY2" fmla="*/ 1294592 h 2476163"/>
                <a:gd name="connsiteX3" fmla="*/ 1679098 w 2492349"/>
                <a:gd name="connsiteY3" fmla="*/ 1858693 h 2476163"/>
                <a:gd name="connsiteX4" fmla="*/ 1476797 w 2492349"/>
                <a:gd name="connsiteY4" fmla="*/ 2476163 h 2476163"/>
                <a:gd name="connsiteX5" fmla="*/ 0 w 2492349"/>
                <a:gd name="connsiteY5" fmla="*/ 2472117 h 2476163"/>
                <a:gd name="connsiteX6" fmla="*/ 0 w 2492349"/>
                <a:gd name="connsiteY6" fmla="*/ 0 h 2476163"/>
                <a:gd name="connsiteX0" fmla="*/ 0 w 2516623"/>
                <a:gd name="connsiteY0" fmla="*/ 0 h 2476163"/>
                <a:gd name="connsiteX1" fmla="*/ 2492347 w 2516623"/>
                <a:gd name="connsiteY1" fmla="*/ 0 h 2476163"/>
                <a:gd name="connsiteX2" fmla="*/ 1849030 w 2516623"/>
                <a:gd name="connsiteY2" fmla="*/ 1294592 h 2476163"/>
                <a:gd name="connsiteX3" fmla="*/ 2516623 w 2516623"/>
                <a:gd name="connsiteY3" fmla="*/ 1302499 h 2476163"/>
                <a:gd name="connsiteX4" fmla="*/ 1476797 w 2516623"/>
                <a:gd name="connsiteY4" fmla="*/ 2476163 h 2476163"/>
                <a:gd name="connsiteX5" fmla="*/ 0 w 2516623"/>
                <a:gd name="connsiteY5" fmla="*/ 2472117 h 2476163"/>
                <a:gd name="connsiteX6" fmla="*/ 0 w 2516623"/>
                <a:gd name="connsiteY6" fmla="*/ 0 h 2476163"/>
                <a:gd name="connsiteX0" fmla="*/ 0 w 2516623"/>
                <a:gd name="connsiteY0" fmla="*/ 0 h 2485590"/>
                <a:gd name="connsiteX1" fmla="*/ 2492347 w 2516623"/>
                <a:gd name="connsiteY1" fmla="*/ 0 h 2485590"/>
                <a:gd name="connsiteX2" fmla="*/ 1849030 w 2516623"/>
                <a:gd name="connsiteY2" fmla="*/ 1294592 h 2485590"/>
                <a:gd name="connsiteX3" fmla="*/ 2516623 w 2516623"/>
                <a:gd name="connsiteY3" fmla="*/ 1302499 h 2485590"/>
                <a:gd name="connsiteX4" fmla="*/ 2512577 w 2516623"/>
                <a:gd name="connsiteY4" fmla="*/ 2485590 h 2485590"/>
                <a:gd name="connsiteX5" fmla="*/ 0 w 2516623"/>
                <a:gd name="connsiteY5" fmla="*/ 2472117 h 2485590"/>
                <a:gd name="connsiteX6" fmla="*/ 0 w 2516623"/>
                <a:gd name="connsiteY6" fmla="*/ 0 h 2485590"/>
                <a:gd name="connsiteX0" fmla="*/ 0 w 2621252"/>
                <a:gd name="connsiteY0" fmla="*/ 0 h 2485590"/>
                <a:gd name="connsiteX1" fmla="*/ 2492347 w 2621252"/>
                <a:gd name="connsiteY1" fmla="*/ 0 h 2485590"/>
                <a:gd name="connsiteX2" fmla="*/ 2221264 w 2621252"/>
                <a:gd name="connsiteY2" fmla="*/ 586045 h 2485590"/>
                <a:gd name="connsiteX3" fmla="*/ 1849030 w 2621252"/>
                <a:gd name="connsiteY3" fmla="*/ 1294592 h 2485590"/>
                <a:gd name="connsiteX4" fmla="*/ 2516623 w 2621252"/>
                <a:gd name="connsiteY4" fmla="*/ 1302499 h 2485590"/>
                <a:gd name="connsiteX5" fmla="*/ 2512577 w 2621252"/>
                <a:gd name="connsiteY5" fmla="*/ 2485590 h 2485590"/>
                <a:gd name="connsiteX6" fmla="*/ 0 w 2621252"/>
                <a:gd name="connsiteY6" fmla="*/ 2472117 h 2485590"/>
                <a:gd name="connsiteX7" fmla="*/ 0 w 2621252"/>
                <a:gd name="connsiteY7" fmla="*/ 0 h 2485590"/>
                <a:gd name="connsiteX0" fmla="*/ 0 w 2621252"/>
                <a:gd name="connsiteY0" fmla="*/ 0 h 2485590"/>
                <a:gd name="connsiteX1" fmla="*/ 2492347 w 2621252"/>
                <a:gd name="connsiteY1" fmla="*/ 0 h 2485590"/>
                <a:gd name="connsiteX2" fmla="*/ 2221264 w 2621252"/>
                <a:gd name="connsiteY2" fmla="*/ 586045 h 2485590"/>
                <a:gd name="connsiteX3" fmla="*/ 1849030 w 2621252"/>
                <a:gd name="connsiteY3" fmla="*/ 1294592 h 2485590"/>
                <a:gd name="connsiteX4" fmla="*/ 2516623 w 2621252"/>
                <a:gd name="connsiteY4" fmla="*/ 1302499 h 2485590"/>
                <a:gd name="connsiteX5" fmla="*/ 2512577 w 2621252"/>
                <a:gd name="connsiteY5" fmla="*/ 2485590 h 2485590"/>
                <a:gd name="connsiteX6" fmla="*/ 0 w 2621252"/>
                <a:gd name="connsiteY6" fmla="*/ 2472117 h 2485590"/>
                <a:gd name="connsiteX7" fmla="*/ 0 w 2621252"/>
                <a:gd name="connsiteY7" fmla="*/ 0 h 2485590"/>
                <a:gd name="connsiteX0" fmla="*/ 0 w 2516623"/>
                <a:gd name="connsiteY0" fmla="*/ 0 h 2485590"/>
                <a:gd name="connsiteX1" fmla="*/ 2221264 w 2516623"/>
                <a:gd name="connsiteY1" fmla="*/ 586045 h 2485590"/>
                <a:gd name="connsiteX2" fmla="*/ 1849030 w 2516623"/>
                <a:gd name="connsiteY2" fmla="*/ 1294592 h 2485590"/>
                <a:gd name="connsiteX3" fmla="*/ 2516623 w 2516623"/>
                <a:gd name="connsiteY3" fmla="*/ 1302499 h 2485590"/>
                <a:gd name="connsiteX4" fmla="*/ 2512577 w 2516623"/>
                <a:gd name="connsiteY4" fmla="*/ 2485590 h 2485590"/>
                <a:gd name="connsiteX5" fmla="*/ 0 w 2516623"/>
                <a:gd name="connsiteY5" fmla="*/ 2472117 h 2485590"/>
                <a:gd name="connsiteX6" fmla="*/ 0 w 2516623"/>
                <a:gd name="connsiteY6" fmla="*/ 0 h 2485590"/>
                <a:gd name="connsiteX0" fmla="*/ 0 w 2516623"/>
                <a:gd name="connsiteY0" fmla="*/ 12570 h 2498160"/>
                <a:gd name="connsiteX1" fmla="*/ 1468705 w 2516623"/>
                <a:gd name="connsiteY1" fmla="*/ 0 h 2498160"/>
                <a:gd name="connsiteX2" fmla="*/ 1849030 w 2516623"/>
                <a:gd name="connsiteY2" fmla="*/ 1307162 h 2498160"/>
                <a:gd name="connsiteX3" fmla="*/ 2516623 w 2516623"/>
                <a:gd name="connsiteY3" fmla="*/ 1315069 h 2498160"/>
                <a:gd name="connsiteX4" fmla="*/ 2512577 w 2516623"/>
                <a:gd name="connsiteY4" fmla="*/ 2498160 h 2498160"/>
                <a:gd name="connsiteX5" fmla="*/ 0 w 2516623"/>
                <a:gd name="connsiteY5" fmla="*/ 2484687 h 2498160"/>
                <a:gd name="connsiteX6" fmla="*/ 0 w 2516623"/>
                <a:gd name="connsiteY6" fmla="*/ 12570 h 2498160"/>
                <a:gd name="connsiteX0" fmla="*/ 0 w 2516623"/>
                <a:gd name="connsiteY0" fmla="*/ 3143 h 2488733"/>
                <a:gd name="connsiteX1" fmla="*/ 1476797 w 2516623"/>
                <a:gd name="connsiteY1" fmla="*/ 0 h 2488733"/>
                <a:gd name="connsiteX2" fmla="*/ 1849030 w 2516623"/>
                <a:gd name="connsiteY2" fmla="*/ 1297735 h 2488733"/>
                <a:gd name="connsiteX3" fmla="*/ 2516623 w 2516623"/>
                <a:gd name="connsiteY3" fmla="*/ 1305642 h 2488733"/>
                <a:gd name="connsiteX4" fmla="*/ 2512577 w 2516623"/>
                <a:gd name="connsiteY4" fmla="*/ 2488733 h 2488733"/>
                <a:gd name="connsiteX5" fmla="*/ 0 w 2516623"/>
                <a:gd name="connsiteY5" fmla="*/ 2475260 h 2488733"/>
                <a:gd name="connsiteX6" fmla="*/ 0 w 2516623"/>
                <a:gd name="connsiteY6" fmla="*/ 3143 h 248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6623" h="2488733">
                  <a:moveTo>
                    <a:pt x="0" y="3143"/>
                  </a:moveTo>
                  <a:lnTo>
                    <a:pt x="1476797" y="0"/>
                  </a:lnTo>
                  <a:lnTo>
                    <a:pt x="1849030" y="1297735"/>
                  </a:lnTo>
                  <a:lnTo>
                    <a:pt x="2516623" y="1305642"/>
                  </a:lnTo>
                  <a:cubicBezTo>
                    <a:pt x="2515274" y="1700006"/>
                    <a:pt x="2513926" y="2094369"/>
                    <a:pt x="2512577" y="2488733"/>
                  </a:cubicBezTo>
                  <a:lnTo>
                    <a:pt x="0" y="2475260"/>
                  </a:lnTo>
                  <a:lnTo>
                    <a:pt x="0" y="314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459405C-9D13-45B7-1A17-9F11831E8974}"/>
                </a:ext>
              </a:extLst>
            </p:cNvPr>
            <p:cNvSpPr/>
            <p:nvPr/>
          </p:nvSpPr>
          <p:spPr>
            <a:xfrm>
              <a:off x="8261968" y="416739"/>
              <a:ext cx="899565" cy="651410"/>
            </a:xfrm>
            <a:prstGeom prst="rect">
              <a:avLst/>
            </a:prstGeom>
            <a:solidFill>
              <a:srgbClr val="4C5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rgbClr val="D9D1CC"/>
                  </a:solidFill>
                </a:rPr>
                <a:t>#4c5955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CA4453A-1655-B00A-227C-9EA915FB5585}"/>
                </a:ext>
              </a:extLst>
            </p:cNvPr>
            <p:cNvSpPr/>
            <p:nvPr/>
          </p:nvSpPr>
          <p:spPr>
            <a:xfrm>
              <a:off x="8261968" y="1155812"/>
              <a:ext cx="899565" cy="651410"/>
            </a:xfrm>
            <a:prstGeom prst="rect">
              <a:avLst/>
            </a:prstGeom>
            <a:solidFill>
              <a:srgbClr val="0D26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bg1"/>
                  </a:solidFill>
                </a:rPr>
                <a:t>0D2601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DDFEDEB-9FD4-A147-EFA9-4E7F327391D9}"/>
                </a:ext>
              </a:extLst>
            </p:cNvPr>
            <p:cNvSpPr/>
            <p:nvPr/>
          </p:nvSpPr>
          <p:spPr>
            <a:xfrm>
              <a:off x="8261968" y="1894885"/>
              <a:ext cx="899565" cy="651410"/>
            </a:xfrm>
            <a:prstGeom prst="rect">
              <a:avLst/>
            </a:prstGeom>
            <a:solidFill>
              <a:srgbClr val="2759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bg1"/>
                  </a:solidFill>
                </a:rPr>
                <a:t>#27590f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6BCEC4BD-7731-D2A0-1DCC-C375E529BD4A}"/>
                </a:ext>
              </a:extLst>
            </p:cNvPr>
            <p:cNvSpPr/>
            <p:nvPr/>
          </p:nvSpPr>
          <p:spPr>
            <a:xfrm>
              <a:off x="8261968" y="2633958"/>
              <a:ext cx="899565" cy="651410"/>
            </a:xfrm>
            <a:prstGeom prst="rect">
              <a:avLst/>
            </a:prstGeom>
            <a:solidFill>
              <a:srgbClr val="E6D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#e6d5bc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D4721186-2043-4B3D-7F7E-E852E4111E89}"/>
                </a:ext>
              </a:extLst>
            </p:cNvPr>
            <p:cNvSpPr/>
            <p:nvPr/>
          </p:nvSpPr>
          <p:spPr>
            <a:xfrm>
              <a:off x="8261968" y="3373031"/>
              <a:ext cx="899565" cy="65141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#f2f2f2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0A10B09-0DEB-8F3E-A8D0-E1E52764D5D8}"/>
                </a:ext>
              </a:extLst>
            </p:cNvPr>
            <p:cNvSpPr/>
            <p:nvPr/>
          </p:nvSpPr>
          <p:spPr>
            <a:xfrm>
              <a:off x="7143918" y="4128287"/>
              <a:ext cx="2017615" cy="231297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ADB8AC71-A993-030C-C961-F2175D1795B9}"/>
                </a:ext>
              </a:extLst>
            </p:cNvPr>
            <p:cNvSpPr/>
            <p:nvPr/>
          </p:nvSpPr>
          <p:spPr>
            <a:xfrm>
              <a:off x="5636104" y="4128287"/>
              <a:ext cx="1412059" cy="231297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180C7DCC-2DD3-049C-A039-0913474F6206}"/>
                </a:ext>
              </a:extLst>
            </p:cNvPr>
            <p:cNvSpPr/>
            <p:nvPr/>
          </p:nvSpPr>
          <p:spPr>
            <a:xfrm>
              <a:off x="3030468" y="5235547"/>
              <a:ext cx="2509882" cy="12057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4" name="Rechteck 3">
              <a:extLst>
                <a:ext uri="{FF2B5EF4-FFF2-40B4-BE49-F238E27FC236}">
                  <a16:creationId xmlns:a16="http://schemas.microsoft.com/office/drawing/2014/main" id="{0309BDA5-58E1-6B04-724C-9E8C51A698CB}"/>
                </a:ext>
              </a:extLst>
            </p:cNvPr>
            <p:cNvSpPr/>
            <p:nvPr/>
          </p:nvSpPr>
          <p:spPr>
            <a:xfrm>
              <a:off x="4611110" y="2183503"/>
              <a:ext cx="1905675" cy="1832845"/>
            </a:xfrm>
            <a:custGeom>
              <a:avLst/>
              <a:gdLst>
                <a:gd name="connsiteX0" fmla="*/ 0 w 2492347"/>
                <a:gd name="connsiteY0" fmla="*/ 0 h 2472117"/>
                <a:gd name="connsiteX1" fmla="*/ 2492347 w 2492347"/>
                <a:gd name="connsiteY1" fmla="*/ 0 h 2472117"/>
                <a:gd name="connsiteX2" fmla="*/ 2492347 w 2492347"/>
                <a:gd name="connsiteY2" fmla="*/ 2472117 h 2472117"/>
                <a:gd name="connsiteX3" fmla="*/ 0 w 2492347"/>
                <a:gd name="connsiteY3" fmla="*/ 2472117 h 2472117"/>
                <a:gd name="connsiteX4" fmla="*/ 0 w 2492347"/>
                <a:gd name="connsiteY4" fmla="*/ 0 h 2472117"/>
                <a:gd name="connsiteX0" fmla="*/ 0 w 2492347"/>
                <a:gd name="connsiteY0" fmla="*/ 0 h 2472117"/>
                <a:gd name="connsiteX1" fmla="*/ 2492347 w 2492347"/>
                <a:gd name="connsiteY1" fmla="*/ 0 h 2472117"/>
                <a:gd name="connsiteX2" fmla="*/ 2492347 w 2492347"/>
                <a:gd name="connsiteY2" fmla="*/ 1436336 h 2472117"/>
                <a:gd name="connsiteX3" fmla="*/ 2492347 w 2492347"/>
                <a:gd name="connsiteY3" fmla="*/ 2472117 h 2472117"/>
                <a:gd name="connsiteX4" fmla="*/ 0 w 2492347"/>
                <a:gd name="connsiteY4" fmla="*/ 2472117 h 2472117"/>
                <a:gd name="connsiteX5" fmla="*/ 0 w 2492347"/>
                <a:gd name="connsiteY5" fmla="*/ 0 h 2472117"/>
                <a:gd name="connsiteX0" fmla="*/ 0 w 2492347"/>
                <a:gd name="connsiteY0" fmla="*/ 0 h 2472117"/>
                <a:gd name="connsiteX1" fmla="*/ 2492347 w 2492347"/>
                <a:gd name="connsiteY1" fmla="*/ 0 h 2472117"/>
                <a:gd name="connsiteX2" fmla="*/ 2492347 w 2492347"/>
                <a:gd name="connsiteY2" fmla="*/ 1436336 h 2472117"/>
                <a:gd name="connsiteX3" fmla="*/ 1132885 w 2492347"/>
                <a:gd name="connsiteY3" fmla="*/ 2403334 h 2472117"/>
                <a:gd name="connsiteX4" fmla="*/ 0 w 2492347"/>
                <a:gd name="connsiteY4" fmla="*/ 2472117 h 2472117"/>
                <a:gd name="connsiteX5" fmla="*/ 0 w 2492347"/>
                <a:gd name="connsiteY5" fmla="*/ 0 h 2472117"/>
                <a:gd name="connsiteX0" fmla="*/ 0 w 2492347"/>
                <a:gd name="connsiteY0" fmla="*/ 0 h 2476163"/>
                <a:gd name="connsiteX1" fmla="*/ 2492347 w 2492347"/>
                <a:gd name="connsiteY1" fmla="*/ 0 h 2476163"/>
                <a:gd name="connsiteX2" fmla="*/ 2492347 w 2492347"/>
                <a:gd name="connsiteY2" fmla="*/ 1436336 h 2476163"/>
                <a:gd name="connsiteX3" fmla="*/ 1476797 w 2492347"/>
                <a:gd name="connsiteY3" fmla="*/ 2476163 h 2476163"/>
                <a:gd name="connsiteX4" fmla="*/ 0 w 2492347"/>
                <a:gd name="connsiteY4" fmla="*/ 2472117 h 2476163"/>
                <a:gd name="connsiteX5" fmla="*/ 0 w 2492347"/>
                <a:gd name="connsiteY5" fmla="*/ 0 h 2476163"/>
                <a:gd name="connsiteX0" fmla="*/ 0 w 2496393"/>
                <a:gd name="connsiteY0" fmla="*/ 0 h 2476163"/>
                <a:gd name="connsiteX1" fmla="*/ 2492347 w 2496393"/>
                <a:gd name="connsiteY1" fmla="*/ 0 h 2476163"/>
                <a:gd name="connsiteX2" fmla="*/ 2496393 w 2496393"/>
                <a:gd name="connsiteY2" fmla="*/ 1666959 h 2476163"/>
                <a:gd name="connsiteX3" fmla="*/ 1476797 w 2496393"/>
                <a:gd name="connsiteY3" fmla="*/ 2476163 h 2476163"/>
                <a:gd name="connsiteX4" fmla="*/ 0 w 2496393"/>
                <a:gd name="connsiteY4" fmla="*/ 2472117 h 2476163"/>
                <a:gd name="connsiteX5" fmla="*/ 0 w 2496393"/>
                <a:gd name="connsiteY5" fmla="*/ 0 h 2476163"/>
                <a:gd name="connsiteX0" fmla="*/ 360095 w 2496393"/>
                <a:gd name="connsiteY0" fmla="*/ 0 h 2909086"/>
                <a:gd name="connsiteX1" fmla="*/ 2492347 w 2496393"/>
                <a:gd name="connsiteY1" fmla="*/ 432923 h 2909086"/>
                <a:gd name="connsiteX2" fmla="*/ 2496393 w 2496393"/>
                <a:gd name="connsiteY2" fmla="*/ 2099882 h 2909086"/>
                <a:gd name="connsiteX3" fmla="*/ 1476797 w 2496393"/>
                <a:gd name="connsiteY3" fmla="*/ 2909086 h 2909086"/>
                <a:gd name="connsiteX4" fmla="*/ 0 w 2496393"/>
                <a:gd name="connsiteY4" fmla="*/ 2905040 h 2909086"/>
                <a:gd name="connsiteX5" fmla="*/ 360095 w 2496393"/>
                <a:gd name="connsiteY5" fmla="*/ 0 h 2909086"/>
                <a:gd name="connsiteX0" fmla="*/ 962952 w 3099250"/>
                <a:gd name="connsiteY0" fmla="*/ 0 h 2909086"/>
                <a:gd name="connsiteX1" fmla="*/ 3095204 w 3099250"/>
                <a:gd name="connsiteY1" fmla="*/ 432923 h 2909086"/>
                <a:gd name="connsiteX2" fmla="*/ 3099250 w 3099250"/>
                <a:gd name="connsiteY2" fmla="*/ 2099882 h 2909086"/>
                <a:gd name="connsiteX3" fmla="*/ 2079654 w 3099250"/>
                <a:gd name="connsiteY3" fmla="*/ 2909086 h 2909086"/>
                <a:gd name="connsiteX4" fmla="*/ 0 w 3099250"/>
                <a:gd name="connsiteY4" fmla="*/ 768743 h 2909086"/>
                <a:gd name="connsiteX5" fmla="*/ 962952 w 3099250"/>
                <a:gd name="connsiteY5" fmla="*/ 0 h 2909086"/>
                <a:gd name="connsiteX0" fmla="*/ 962952 w 3099250"/>
                <a:gd name="connsiteY0" fmla="*/ 0 h 2099882"/>
                <a:gd name="connsiteX1" fmla="*/ 3095204 w 3099250"/>
                <a:gd name="connsiteY1" fmla="*/ 432923 h 2099882"/>
                <a:gd name="connsiteX2" fmla="*/ 3099250 w 3099250"/>
                <a:gd name="connsiteY2" fmla="*/ 2099882 h 2099882"/>
                <a:gd name="connsiteX3" fmla="*/ 343913 w 3099250"/>
                <a:gd name="connsiteY3" fmla="*/ 1828800 h 2099882"/>
                <a:gd name="connsiteX4" fmla="*/ 0 w 3099250"/>
                <a:gd name="connsiteY4" fmla="*/ 768743 h 2099882"/>
                <a:gd name="connsiteX5" fmla="*/ 962952 w 3099250"/>
                <a:gd name="connsiteY5" fmla="*/ 0 h 2099882"/>
                <a:gd name="connsiteX0" fmla="*/ 962952 w 3095204"/>
                <a:gd name="connsiteY0" fmla="*/ 0 h 1828800"/>
                <a:gd name="connsiteX1" fmla="*/ 3095204 w 3095204"/>
                <a:gd name="connsiteY1" fmla="*/ 432923 h 1828800"/>
                <a:gd name="connsiteX2" fmla="*/ 1076241 w 3095204"/>
                <a:gd name="connsiteY2" fmla="*/ 1561761 h 1828800"/>
                <a:gd name="connsiteX3" fmla="*/ 343913 w 3095204"/>
                <a:gd name="connsiteY3" fmla="*/ 1828800 h 1828800"/>
                <a:gd name="connsiteX4" fmla="*/ 0 w 3095204"/>
                <a:gd name="connsiteY4" fmla="*/ 768743 h 1828800"/>
                <a:gd name="connsiteX5" fmla="*/ 962952 w 3095204"/>
                <a:gd name="connsiteY5" fmla="*/ 0 h 1828800"/>
                <a:gd name="connsiteX0" fmla="*/ 962952 w 3095204"/>
                <a:gd name="connsiteY0" fmla="*/ 0 h 1828800"/>
                <a:gd name="connsiteX1" fmla="*/ 3095204 w 3095204"/>
                <a:gd name="connsiteY1" fmla="*/ 432923 h 1828800"/>
                <a:gd name="connsiteX2" fmla="*/ 1076241 w 3095204"/>
                <a:gd name="connsiteY2" fmla="*/ 1561761 h 1828800"/>
                <a:gd name="connsiteX3" fmla="*/ 343913 w 3095204"/>
                <a:gd name="connsiteY3" fmla="*/ 1828800 h 1828800"/>
                <a:gd name="connsiteX4" fmla="*/ 0 w 3095204"/>
                <a:gd name="connsiteY4" fmla="*/ 768743 h 1828800"/>
                <a:gd name="connsiteX5" fmla="*/ 962952 w 3095204"/>
                <a:gd name="connsiteY5" fmla="*/ 0 h 1828800"/>
                <a:gd name="connsiteX0" fmla="*/ 962952 w 1586039"/>
                <a:gd name="connsiteY0" fmla="*/ 0 h 1828800"/>
                <a:gd name="connsiteX1" fmla="*/ 1586039 w 1586039"/>
                <a:gd name="connsiteY1" fmla="*/ 760651 h 1828800"/>
                <a:gd name="connsiteX2" fmla="*/ 1076241 w 1586039"/>
                <a:gd name="connsiteY2" fmla="*/ 1561761 h 1828800"/>
                <a:gd name="connsiteX3" fmla="*/ 343913 w 1586039"/>
                <a:gd name="connsiteY3" fmla="*/ 1828800 h 1828800"/>
                <a:gd name="connsiteX4" fmla="*/ 0 w 1586039"/>
                <a:gd name="connsiteY4" fmla="*/ 768743 h 1828800"/>
                <a:gd name="connsiteX5" fmla="*/ 962952 w 1586039"/>
                <a:gd name="connsiteY5" fmla="*/ 0 h 1828800"/>
                <a:gd name="connsiteX0" fmla="*/ 962952 w 1586039"/>
                <a:gd name="connsiteY0" fmla="*/ 0 h 1832845"/>
                <a:gd name="connsiteX1" fmla="*/ 1586039 w 1586039"/>
                <a:gd name="connsiteY1" fmla="*/ 760651 h 1832845"/>
                <a:gd name="connsiteX2" fmla="*/ 1553671 w 1586039"/>
                <a:gd name="connsiteY2" fmla="*/ 1832845 h 1832845"/>
                <a:gd name="connsiteX3" fmla="*/ 343913 w 1586039"/>
                <a:gd name="connsiteY3" fmla="*/ 1828800 h 1832845"/>
                <a:gd name="connsiteX4" fmla="*/ 0 w 1586039"/>
                <a:gd name="connsiteY4" fmla="*/ 768743 h 1832845"/>
                <a:gd name="connsiteX5" fmla="*/ 962952 w 1586039"/>
                <a:gd name="connsiteY5" fmla="*/ 0 h 1832845"/>
                <a:gd name="connsiteX0" fmla="*/ 962952 w 1905675"/>
                <a:gd name="connsiteY0" fmla="*/ 0 h 1832845"/>
                <a:gd name="connsiteX1" fmla="*/ 1905675 w 1905675"/>
                <a:gd name="connsiteY1" fmla="*/ 760651 h 1832845"/>
                <a:gd name="connsiteX2" fmla="*/ 1553671 w 1905675"/>
                <a:gd name="connsiteY2" fmla="*/ 1832845 h 1832845"/>
                <a:gd name="connsiteX3" fmla="*/ 343913 w 1905675"/>
                <a:gd name="connsiteY3" fmla="*/ 1828800 h 1832845"/>
                <a:gd name="connsiteX4" fmla="*/ 0 w 1905675"/>
                <a:gd name="connsiteY4" fmla="*/ 768743 h 1832845"/>
                <a:gd name="connsiteX5" fmla="*/ 962952 w 1905675"/>
                <a:gd name="connsiteY5" fmla="*/ 0 h 183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675" h="1832845">
                  <a:moveTo>
                    <a:pt x="962952" y="0"/>
                  </a:moveTo>
                  <a:lnTo>
                    <a:pt x="1905675" y="760651"/>
                  </a:lnTo>
                  <a:lnTo>
                    <a:pt x="1553671" y="1832845"/>
                  </a:lnTo>
                  <a:lnTo>
                    <a:pt x="343913" y="1828800"/>
                  </a:lnTo>
                  <a:lnTo>
                    <a:pt x="0" y="768743"/>
                  </a:lnTo>
                  <a:lnTo>
                    <a:pt x="96295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5" name="Rechteck 3">
              <a:extLst>
                <a:ext uri="{FF2B5EF4-FFF2-40B4-BE49-F238E27FC236}">
                  <a16:creationId xmlns:a16="http://schemas.microsoft.com/office/drawing/2014/main" id="{EF50D587-4CAF-61AA-8B1F-63F89C77F021}"/>
                </a:ext>
              </a:extLst>
            </p:cNvPr>
            <p:cNvSpPr/>
            <p:nvPr/>
          </p:nvSpPr>
          <p:spPr>
            <a:xfrm>
              <a:off x="5640062" y="415392"/>
              <a:ext cx="2508618" cy="3610396"/>
            </a:xfrm>
            <a:custGeom>
              <a:avLst/>
              <a:gdLst>
                <a:gd name="connsiteX0" fmla="*/ 0 w 2492347"/>
                <a:gd name="connsiteY0" fmla="*/ 0 h 2472117"/>
                <a:gd name="connsiteX1" fmla="*/ 2492347 w 2492347"/>
                <a:gd name="connsiteY1" fmla="*/ 0 h 2472117"/>
                <a:gd name="connsiteX2" fmla="*/ 2492347 w 2492347"/>
                <a:gd name="connsiteY2" fmla="*/ 2472117 h 2472117"/>
                <a:gd name="connsiteX3" fmla="*/ 0 w 2492347"/>
                <a:gd name="connsiteY3" fmla="*/ 2472117 h 2472117"/>
                <a:gd name="connsiteX4" fmla="*/ 0 w 2492347"/>
                <a:gd name="connsiteY4" fmla="*/ 0 h 2472117"/>
                <a:gd name="connsiteX0" fmla="*/ 0 w 2492347"/>
                <a:gd name="connsiteY0" fmla="*/ 0 h 2472117"/>
                <a:gd name="connsiteX1" fmla="*/ 2492347 w 2492347"/>
                <a:gd name="connsiteY1" fmla="*/ 0 h 2472117"/>
                <a:gd name="connsiteX2" fmla="*/ 2492347 w 2492347"/>
                <a:gd name="connsiteY2" fmla="*/ 1436336 h 2472117"/>
                <a:gd name="connsiteX3" fmla="*/ 2492347 w 2492347"/>
                <a:gd name="connsiteY3" fmla="*/ 2472117 h 2472117"/>
                <a:gd name="connsiteX4" fmla="*/ 0 w 2492347"/>
                <a:gd name="connsiteY4" fmla="*/ 2472117 h 2472117"/>
                <a:gd name="connsiteX5" fmla="*/ 0 w 2492347"/>
                <a:gd name="connsiteY5" fmla="*/ 0 h 2472117"/>
                <a:gd name="connsiteX0" fmla="*/ 0 w 2492347"/>
                <a:gd name="connsiteY0" fmla="*/ 0 h 2472117"/>
                <a:gd name="connsiteX1" fmla="*/ 2492347 w 2492347"/>
                <a:gd name="connsiteY1" fmla="*/ 0 h 2472117"/>
                <a:gd name="connsiteX2" fmla="*/ 2492347 w 2492347"/>
                <a:gd name="connsiteY2" fmla="*/ 1436336 h 2472117"/>
                <a:gd name="connsiteX3" fmla="*/ 1132885 w 2492347"/>
                <a:gd name="connsiteY3" fmla="*/ 2403334 h 2472117"/>
                <a:gd name="connsiteX4" fmla="*/ 0 w 2492347"/>
                <a:gd name="connsiteY4" fmla="*/ 2472117 h 2472117"/>
                <a:gd name="connsiteX5" fmla="*/ 0 w 2492347"/>
                <a:gd name="connsiteY5" fmla="*/ 0 h 2472117"/>
                <a:gd name="connsiteX0" fmla="*/ 0 w 2492347"/>
                <a:gd name="connsiteY0" fmla="*/ 0 h 2476163"/>
                <a:gd name="connsiteX1" fmla="*/ 2492347 w 2492347"/>
                <a:gd name="connsiteY1" fmla="*/ 0 h 2476163"/>
                <a:gd name="connsiteX2" fmla="*/ 2492347 w 2492347"/>
                <a:gd name="connsiteY2" fmla="*/ 1436336 h 2476163"/>
                <a:gd name="connsiteX3" fmla="*/ 1476797 w 2492347"/>
                <a:gd name="connsiteY3" fmla="*/ 2476163 h 2476163"/>
                <a:gd name="connsiteX4" fmla="*/ 0 w 2492347"/>
                <a:gd name="connsiteY4" fmla="*/ 2472117 h 2476163"/>
                <a:gd name="connsiteX5" fmla="*/ 0 w 2492347"/>
                <a:gd name="connsiteY5" fmla="*/ 0 h 2476163"/>
                <a:gd name="connsiteX0" fmla="*/ 0 w 2496393"/>
                <a:gd name="connsiteY0" fmla="*/ 0 h 2476163"/>
                <a:gd name="connsiteX1" fmla="*/ 2492347 w 2496393"/>
                <a:gd name="connsiteY1" fmla="*/ 0 h 2476163"/>
                <a:gd name="connsiteX2" fmla="*/ 2496393 w 2496393"/>
                <a:gd name="connsiteY2" fmla="*/ 1666959 h 2476163"/>
                <a:gd name="connsiteX3" fmla="*/ 1476797 w 2496393"/>
                <a:gd name="connsiteY3" fmla="*/ 2476163 h 2476163"/>
                <a:gd name="connsiteX4" fmla="*/ 0 w 2496393"/>
                <a:gd name="connsiteY4" fmla="*/ 2472117 h 2476163"/>
                <a:gd name="connsiteX5" fmla="*/ 0 w 2496393"/>
                <a:gd name="connsiteY5" fmla="*/ 0 h 2476163"/>
                <a:gd name="connsiteX0" fmla="*/ 0 w 2492348"/>
                <a:gd name="connsiteY0" fmla="*/ 0 h 2476163"/>
                <a:gd name="connsiteX1" fmla="*/ 2492347 w 2492348"/>
                <a:gd name="connsiteY1" fmla="*/ 0 h 2476163"/>
                <a:gd name="connsiteX2" fmla="*/ 1723604 w 2492348"/>
                <a:gd name="connsiteY2" fmla="*/ 1016495 h 2476163"/>
                <a:gd name="connsiteX3" fmla="*/ 1476797 w 2492348"/>
                <a:gd name="connsiteY3" fmla="*/ 2476163 h 2476163"/>
                <a:gd name="connsiteX4" fmla="*/ 0 w 2492348"/>
                <a:gd name="connsiteY4" fmla="*/ 2472117 h 2476163"/>
                <a:gd name="connsiteX5" fmla="*/ 0 w 2492348"/>
                <a:gd name="connsiteY5" fmla="*/ 0 h 2476163"/>
                <a:gd name="connsiteX0" fmla="*/ 0 w 2492349"/>
                <a:gd name="connsiteY0" fmla="*/ 0 h 2476163"/>
                <a:gd name="connsiteX1" fmla="*/ 2492347 w 2492349"/>
                <a:gd name="connsiteY1" fmla="*/ 0 h 2476163"/>
                <a:gd name="connsiteX2" fmla="*/ 1849030 w 2492349"/>
                <a:gd name="connsiteY2" fmla="*/ 1294592 h 2476163"/>
                <a:gd name="connsiteX3" fmla="*/ 1476797 w 2492349"/>
                <a:gd name="connsiteY3" fmla="*/ 2476163 h 2476163"/>
                <a:gd name="connsiteX4" fmla="*/ 0 w 2492349"/>
                <a:gd name="connsiteY4" fmla="*/ 2472117 h 2476163"/>
                <a:gd name="connsiteX5" fmla="*/ 0 w 2492349"/>
                <a:gd name="connsiteY5" fmla="*/ 0 h 2476163"/>
                <a:gd name="connsiteX0" fmla="*/ 0 w 2492349"/>
                <a:gd name="connsiteY0" fmla="*/ 0 h 2476163"/>
                <a:gd name="connsiteX1" fmla="*/ 2492347 w 2492349"/>
                <a:gd name="connsiteY1" fmla="*/ 0 h 2476163"/>
                <a:gd name="connsiteX2" fmla="*/ 1849030 w 2492349"/>
                <a:gd name="connsiteY2" fmla="*/ 1294592 h 2476163"/>
                <a:gd name="connsiteX3" fmla="*/ 1679098 w 2492349"/>
                <a:gd name="connsiteY3" fmla="*/ 1858693 h 2476163"/>
                <a:gd name="connsiteX4" fmla="*/ 1476797 w 2492349"/>
                <a:gd name="connsiteY4" fmla="*/ 2476163 h 2476163"/>
                <a:gd name="connsiteX5" fmla="*/ 0 w 2492349"/>
                <a:gd name="connsiteY5" fmla="*/ 2472117 h 2476163"/>
                <a:gd name="connsiteX6" fmla="*/ 0 w 2492349"/>
                <a:gd name="connsiteY6" fmla="*/ 0 h 2476163"/>
                <a:gd name="connsiteX0" fmla="*/ 0 w 2516623"/>
                <a:gd name="connsiteY0" fmla="*/ 0 h 2476163"/>
                <a:gd name="connsiteX1" fmla="*/ 2492347 w 2516623"/>
                <a:gd name="connsiteY1" fmla="*/ 0 h 2476163"/>
                <a:gd name="connsiteX2" fmla="*/ 1849030 w 2516623"/>
                <a:gd name="connsiteY2" fmla="*/ 1294592 h 2476163"/>
                <a:gd name="connsiteX3" fmla="*/ 2516623 w 2516623"/>
                <a:gd name="connsiteY3" fmla="*/ 1302499 h 2476163"/>
                <a:gd name="connsiteX4" fmla="*/ 1476797 w 2516623"/>
                <a:gd name="connsiteY4" fmla="*/ 2476163 h 2476163"/>
                <a:gd name="connsiteX5" fmla="*/ 0 w 2516623"/>
                <a:gd name="connsiteY5" fmla="*/ 2472117 h 2476163"/>
                <a:gd name="connsiteX6" fmla="*/ 0 w 2516623"/>
                <a:gd name="connsiteY6" fmla="*/ 0 h 2476163"/>
                <a:gd name="connsiteX0" fmla="*/ 0 w 2516623"/>
                <a:gd name="connsiteY0" fmla="*/ 0 h 2485590"/>
                <a:gd name="connsiteX1" fmla="*/ 2492347 w 2516623"/>
                <a:gd name="connsiteY1" fmla="*/ 0 h 2485590"/>
                <a:gd name="connsiteX2" fmla="*/ 1849030 w 2516623"/>
                <a:gd name="connsiteY2" fmla="*/ 1294592 h 2485590"/>
                <a:gd name="connsiteX3" fmla="*/ 2516623 w 2516623"/>
                <a:gd name="connsiteY3" fmla="*/ 1302499 h 2485590"/>
                <a:gd name="connsiteX4" fmla="*/ 2512577 w 2516623"/>
                <a:gd name="connsiteY4" fmla="*/ 2485590 h 2485590"/>
                <a:gd name="connsiteX5" fmla="*/ 0 w 2516623"/>
                <a:gd name="connsiteY5" fmla="*/ 2472117 h 2485590"/>
                <a:gd name="connsiteX6" fmla="*/ 0 w 2516623"/>
                <a:gd name="connsiteY6" fmla="*/ 0 h 2485590"/>
                <a:gd name="connsiteX0" fmla="*/ 0 w 2621252"/>
                <a:gd name="connsiteY0" fmla="*/ 0 h 2485590"/>
                <a:gd name="connsiteX1" fmla="*/ 2492347 w 2621252"/>
                <a:gd name="connsiteY1" fmla="*/ 0 h 2485590"/>
                <a:gd name="connsiteX2" fmla="*/ 2221264 w 2621252"/>
                <a:gd name="connsiteY2" fmla="*/ 586045 h 2485590"/>
                <a:gd name="connsiteX3" fmla="*/ 1849030 w 2621252"/>
                <a:gd name="connsiteY3" fmla="*/ 1294592 h 2485590"/>
                <a:gd name="connsiteX4" fmla="*/ 2516623 w 2621252"/>
                <a:gd name="connsiteY4" fmla="*/ 1302499 h 2485590"/>
                <a:gd name="connsiteX5" fmla="*/ 2512577 w 2621252"/>
                <a:gd name="connsiteY5" fmla="*/ 2485590 h 2485590"/>
                <a:gd name="connsiteX6" fmla="*/ 0 w 2621252"/>
                <a:gd name="connsiteY6" fmla="*/ 2472117 h 2485590"/>
                <a:gd name="connsiteX7" fmla="*/ 0 w 2621252"/>
                <a:gd name="connsiteY7" fmla="*/ 0 h 2485590"/>
                <a:gd name="connsiteX0" fmla="*/ 0 w 2621252"/>
                <a:gd name="connsiteY0" fmla="*/ 0 h 2485590"/>
                <a:gd name="connsiteX1" fmla="*/ 2492347 w 2621252"/>
                <a:gd name="connsiteY1" fmla="*/ 0 h 2485590"/>
                <a:gd name="connsiteX2" fmla="*/ 2221264 w 2621252"/>
                <a:gd name="connsiteY2" fmla="*/ 586045 h 2485590"/>
                <a:gd name="connsiteX3" fmla="*/ 1849030 w 2621252"/>
                <a:gd name="connsiteY3" fmla="*/ 1294592 h 2485590"/>
                <a:gd name="connsiteX4" fmla="*/ 2516623 w 2621252"/>
                <a:gd name="connsiteY4" fmla="*/ 1302499 h 2485590"/>
                <a:gd name="connsiteX5" fmla="*/ 2512577 w 2621252"/>
                <a:gd name="connsiteY5" fmla="*/ 2485590 h 2485590"/>
                <a:gd name="connsiteX6" fmla="*/ 0 w 2621252"/>
                <a:gd name="connsiteY6" fmla="*/ 2472117 h 2485590"/>
                <a:gd name="connsiteX7" fmla="*/ 0 w 2621252"/>
                <a:gd name="connsiteY7" fmla="*/ 0 h 2485590"/>
                <a:gd name="connsiteX0" fmla="*/ 0 w 2516623"/>
                <a:gd name="connsiteY0" fmla="*/ 0 h 2485590"/>
                <a:gd name="connsiteX1" fmla="*/ 2221264 w 2516623"/>
                <a:gd name="connsiteY1" fmla="*/ 586045 h 2485590"/>
                <a:gd name="connsiteX2" fmla="*/ 1849030 w 2516623"/>
                <a:gd name="connsiteY2" fmla="*/ 1294592 h 2485590"/>
                <a:gd name="connsiteX3" fmla="*/ 2516623 w 2516623"/>
                <a:gd name="connsiteY3" fmla="*/ 1302499 h 2485590"/>
                <a:gd name="connsiteX4" fmla="*/ 2512577 w 2516623"/>
                <a:gd name="connsiteY4" fmla="*/ 2485590 h 2485590"/>
                <a:gd name="connsiteX5" fmla="*/ 0 w 2516623"/>
                <a:gd name="connsiteY5" fmla="*/ 2472117 h 2485590"/>
                <a:gd name="connsiteX6" fmla="*/ 0 w 2516623"/>
                <a:gd name="connsiteY6" fmla="*/ 0 h 2485590"/>
                <a:gd name="connsiteX0" fmla="*/ 0 w 2516623"/>
                <a:gd name="connsiteY0" fmla="*/ 12570 h 2498160"/>
                <a:gd name="connsiteX1" fmla="*/ 1468705 w 2516623"/>
                <a:gd name="connsiteY1" fmla="*/ 0 h 2498160"/>
                <a:gd name="connsiteX2" fmla="*/ 1849030 w 2516623"/>
                <a:gd name="connsiteY2" fmla="*/ 1307162 h 2498160"/>
                <a:gd name="connsiteX3" fmla="*/ 2516623 w 2516623"/>
                <a:gd name="connsiteY3" fmla="*/ 1315069 h 2498160"/>
                <a:gd name="connsiteX4" fmla="*/ 2512577 w 2516623"/>
                <a:gd name="connsiteY4" fmla="*/ 2498160 h 2498160"/>
                <a:gd name="connsiteX5" fmla="*/ 0 w 2516623"/>
                <a:gd name="connsiteY5" fmla="*/ 2484687 h 2498160"/>
                <a:gd name="connsiteX6" fmla="*/ 0 w 2516623"/>
                <a:gd name="connsiteY6" fmla="*/ 12570 h 2498160"/>
                <a:gd name="connsiteX0" fmla="*/ 0 w 2516623"/>
                <a:gd name="connsiteY0" fmla="*/ 3143 h 2488733"/>
                <a:gd name="connsiteX1" fmla="*/ 1476797 w 2516623"/>
                <a:gd name="connsiteY1" fmla="*/ 0 h 2488733"/>
                <a:gd name="connsiteX2" fmla="*/ 1849030 w 2516623"/>
                <a:gd name="connsiteY2" fmla="*/ 1297735 h 2488733"/>
                <a:gd name="connsiteX3" fmla="*/ 2516623 w 2516623"/>
                <a:gd name="connsiteY3" fmla="*/ 1305642 h 2488733"/>
                <a:gd name="connsiteX4" fmla="*/ 2512577 w 2516623"/>
                <a:gd name="connsiteY4" fmla="*/ 2488733 h 2488733"/>
                <a:gd name="connsiteX5" fmla="*/ 0 w 2516623"/>
                <a:gd name="connsiteY5" fmla="*/ 2475260 h 2488733"/>
                <a:gd name="connsiteX6" fmla="*/ 0 w 2516623"/>
                <a:gd name="connsiteY6" fmla="*/ 3143 h 2488733"/>
                <a:gd name="connsiteX0" fmla="*/ 0 w 2516623"/>
                <a:gd name="connsiteY0" fmla="*/ 3143 h 2488733"/>
                <a:gd name="connsiteX1" fmla="*/ 1476797 w 2516623"/>
                <a:gd name="connsiteY1" fmla="*/ 0 h 2488733"/>
                <a:gd name="connsiteX2" fmla="*/ 1849030 w 2516623"/>
                <a:gd name="connsiteY2" fmla="*/ 1297735 h 2488733"/>
                <a:gd name="connsiteX3" fmla="*/ 2516623 w 2516623"/>
                <a:gd name="connsiteY3" fmla="*/ 1305642 h 2488733"/>
                <a:gd name="connsiteX4" fmla="*/ 2512577 w 2516623"/>
                <a:gd name="connsiteY4" fmla="*/ 2488733 h 2488733"/>
                <a:gd name="connsiteX5" fmla="*/ 32368 w 2516623"/>
                <a:gd name="connsiteY5" fmla="*/ 1739953 h 2488733"/>
                <a:gd name="connsiteX6" fmla="*/ 0 w 2516623"/>
                <a:gd name="connsiteY6" fmla="*/ 3143 h 2488733"/>
                <a:gd name="connsiteX0" fmla="*/ 0 w 2516623"/>
                <a:gd name="connsiteY0" fmla="*/ 3143 h 2488733"/>
                <a:gd name="connsiteX1" fmla="*/ 1476797 w 2516623"/>
                <a:gd name="connsiteY1" fmla="*/ 0 h 2488733"/>
                <a:gd name="connsiteX2" fmla="*/ 1849030 w 2516623"/>
                <a:gd name="connsiteY2" fmla="*/ 1297735 h 2488733"/>
                <a:gd name="connsiteX3" fmla="*/ 2516623 w 2516623"/>
                <a:gd name="connsiteY3" fmla="*/ 1305642 h 2488733"/>
                <a:gd name="connsiteX4" fmla="*/ 2512577 w 2516623"/>
                <a:gd name="connsiteY4" fmla="*/ 2488733 h 2488733"/>
                <a:gd name="connsiteX5" fmla="*/ 4046 w 2516623"/>
                <a:gd name="connsiteY5" fmla="*/ 1933207 h 2488733"/>
                <a:gd name="connsiteX6" fmla="*/ 0 w 2516623"/>
                <a:gd name="connsiteY6" fmla="*/ 3143 h 2488733"/>
                <a:gd name="connsiteX0" fmla="*/ 0 w 2516623"/>
                <a:gd name="connsiteY0" fmla="*/ 3143 h 2903522"/>
                <a:gd name="connsiteX1" fmla="*/ 1476797 w 2516623"/>
                <a:gd name="connsiteY1" fmla="*/ 0 h 2903522"/>
                <a:gd name="connsiteX2" fmla="*/ 1849030 w 2516623"/>
                <a:gd name="connsiteY2" fmla="*/ 1297735 h 2903522"/>
                <a:gd name="connsiteX3" fmla="*/ 2516623 w 2516623"/>
                <a:gd name="connsiteY3" fmla="*/ 1305642 h 2903522"/>
                <a:gd name="connsiteX4" fmla="*/ 1015550 w 2516623"/>
                <a:gd name="connsiteY4" fmla="*/ 2903522 h 2903522"/>
                <a:gd name="connsiteX5" fmla="*/ 4046 w 2516623"/>
                <a:gd name="connsiteY5" fmla="*/ 1933207 h 2903522"/>
                <a:gd name="connsiteX6" fmla="*/ 0 w 2516623"/>
                <a:gd name="connsiteY6" fmla="*/ 3143 h 2903522"/>
                <a:gd name="connsiteX0" fmla="*/ 0 w 2516623"/>
                <a:gd name="connsiteY0" fmla="*/ 3143 h 2903522"/>
                <a:gd name="connsiteX1" fmla="*/ 1476797 w 2516623"/>
                <a:gd name="connsiteY1" fmla="*/ 0 h 2903522"/>
                <a:gd name="connsiteX2" fmla="*/ 1849030 w 2516623"/>
                <a:gd name="connsiteY2" fmla="*/ 1297735 h 2903522"/>
                <a:gd name="connsiteX3" fmla="*/ 2516623 w 2516623"/>
                <a:gd name="connsiteY3" fmla="*/ 1305642 h 2903522"/>
                <a:gd name="connsiteX4" fmla="*/ 1015550 w 2516623"/>
                <a:gd name="connsiteY4" fmla="*/ 2903522 h 2903522"/>
                <a:gd name="connsiteX5" fmla="*/ 4046 w 2516623"/>
                <a:gd name="connsiteY5" fmla="*/ 1933207 h 2903522"/>
                <a:gd name="connsiteX6" fmla="*/ 0 w 2516623"/>
                <a:gd name="connsiteY6" fmla="*/ 3143 h 2903522"/>
                <a:gd name="connsiteX0" fmla="*/ 0 w 2516623"/>
                <a:gd name="connsiteY0" fmla="*/ 3143 h 2903522"/>
                <a:gd name="connsiteX1" fmla="*/ 1476797 w 2516623"/>
                <a:gd name="connsiteY1" fmla="*/ 0 h 2903522"/>
                <a:gd name="connsiteX2" fmla="*/ 1849030 w 2516623"/>
                <a:gd name="connsiteY2" fmla="*/ 1297735 h 2903522"/>
                <a:gd name="connsiteX3" fmla="*/ 2516623 w 2516623"/>
                <a:gd name="connsiteY3" fmla="*/ 1305642 h 2903522"/>
                <a:gd name="connsiteX4" fmla="*/ 1654822 w 2516623"/>
                <a:gd name="connsiteY4" fmla="*/ 2205921 h 2903522"/>
                <a:gd name="connsiteX5" fmla="*/ 1015550 w 2516623"/>
                <a:gd name="connsiteY5" fmla="*/ 2903522 h 2903522"/>
                <a:gd name="connsiteX6" fmla="*/ 4046 w 2516623"/>
                <a:gd name="connsiteY6" fmla="*/ 1933207 h 2903522"/>
                <a:gd name="connsiteX7" fmla="*/ 0 w 2516623"/>
                <a:gd name="connsiteY7" fmla="*/ 3143 h 2903522"/>
                <a:gd name="connsiteX0" fmla="*/ 0 w 2516623"/>
                <a:gd name="connsiteY0" fmla="*/ 3143 h 4190309"/>
                <a:gd name="connsiteX1" fmla="*/ 1476797 w 2516623"/>
                <a:gd name="connsiteY1" fmla="*/ 0 h 4190309"/>
                <a:gd name="connsiteX2" fmla="*/ 1849030 w 2516623"/>
                <a:gd name="connsiteY2" fmla="*/ 1297735 h 4190309"/>
                <a:gd name="connsiteX3" fmla="*/ 2516623 w 2516623"/>
                <a:gd name="connsiteY3" fmla="*/ 1305642 h 4190309"/>
                <a:gd name="connsiteX4" fmla="*/ 635225 w 2516623"/>
                <a:gd name="connsiteY4" fmla="*/ 4190309 h 4190309"/>
                <a:gd name="connsiteX5" fmla="*/ 1015550 w 2516623"/>
                <a:gd name="connsiteY5" fmla="*/ 2903522 h 4190309"/>
                <a:gd name="connsiteX6" fmla="*/ 4046 w 2516623"/>
                <a:gd name="connsiteY6" fmla="*/ 1933207 h 4190309"/>
                <a:gd name="connsiteX7" fmla="*/ 0 w 2516623"/>
                <a:gd name="connsiteY7" fmla="*/ 3143 h 4190309"/>
                <a:gd name="connsiteX0" fmla="*/ 0 w 2512577"/>
                <a:gd name="connsiteY0" fmla="*/ 3143 h 4190309"/>
                <a:gd name="connsiteX1" fmla="*/ 1476797 w 2512577"/>
                <a:gd name="connsiteY1" fmla="*/ 0 h 4190309"/>
                <a:gd name="connsiteX2" fmla="*/ 1849030 w 2512577"/>
                <a:gd name="connsiteY2" fmla="*/ 1297735 h 4190309"/>
                <a:gd name="connsiteX3" fmla="*/ 2512577 w 2512577"/>
                <a:gd name="connsiteY3" fmla="*/ 4185596 h 4190309"/>
                <a:gd name="connsiteX4" fmla="*/ 635225 w 2512577"/>
                <a:gd name="connsiteY4" fmla="*/ 4190309 h 4190309"/>
                <a:gd name="connsiteX5" fmla="*/ 1015550 w 2512577"/>
                <a:gd name="connsiteY5" fmla="*/ 2903522 h 4190309"/>
                <a:gd name="connsiteX6" fmla="*/ 4046 w 2512577"/>
                <a:gd name="connsiteY6" fmla="*/ 1933207 h 4190309"/>
                <a:gd name="connsiteX7" fmla="*/ 0 w 2512577"/>
                <a:gd name="connsiteY7" fmla="*/ 3143 h 4190309"/>
                <a:gd name="connsiteX0" fmla="*/ 0 w 2512577"/>
                <a:gd name="connsiteY0" fmla="*/ 3143 h 4190309"/>
                <a:gd name="connsiteX1" fmla="*/ 1476797 w 2512577"/>
                <a:gd name="connsiteY1" fmla="*/ 0 h 4190309"/>
                <a:gd name="connsiteX2" fmla="*/ 2512577 w 2512577"/>
                <a:gd name="connsiteY2" fmla="*/ 4185596 h 4190309"/>
                <a:gd name="connsiteX3" fmla="*/ 635225 w 2512577"/>
                <a:gd name="connsiteY3" fmla="*/ 4190309 h 4190309"/>
                <a:gd name="connsiteX4" fmla="*/ 1015550 w 2512577"/>
                <a:gd name="connsiteY4" fmla="*/ 2903522 h 4190309"/>
                <a:gd name="connsiteX5" fmla="*/ 4046 w 2512577"/>
                <a:gd name="connsiteY5" fmla="*/ 1933207 h 4190309"/>
                <a:gd name="connsiteX6" fmla="*/ 0 w 2512577"/>
                <a:gd name="connsiteY6" fmla="*/ 3143 h 4190309"/>
                <a:gd name="connsiteX0" fmla="*/ 0 w 2512577"/>
                <a:gd name="connsiteY0" fmla="*/ 17283 h 4204449"/>
                <a:gd name="connsiteX1" fmla="*/ 2508532 w 2512577"/>
                <a:gd name="connsiteY1" fmla="*/ 0 h 4204449"/>
                <a:gd name="connsiteX2" fmla="*/ 2512577 w 2512577"/>
                <a:gd name="connsiteY2" fmla="*/ 4199736 h 4204449"/>
                <a:gd name="connsiteX3" fmla="*/ 635225 w 2512577"/>
                <a:gd name="connsiteY3" fmla="*/ 4204449 h 4204449"/>
                <a:gd name="connsiteX4" fmla="*/ 1015550 w 2512577"/>
                <a:gd name="connsiteY4" fmla="*/ 2917662 h 4204449"/>
                <a:gd name="connsiteX5" fmla="*/ 4046 w 2512577"/>
                <a:gd name="connsiteY5" fmla="*/ 1947347 h 4204449"/>
                <a:gd name="connsiteX6" fmla="*/ 0 w 2512577"/>
                <a:gd name="connsiteY6" fmla="*/ 17283 h 4204449"/>
                <a:gd name="connsiteX0" fmla="*/ 12225 w 2508618"/>
                <a:gd name="connsiteY0" fmla="*/ 0 h 4206019"/>
                <a:gd name="connsiteX1" fmla="*/ 2504573 w 2508618"/>
                <a:gd name="connsiteY1" fmla="*/ 1570 h 4206019"/>
                <a:gd name="connsiteX2" fmla="*/ 2508618 w 2508618"/>
                <a:gd name="connsiteY2" fmla="*/ 4201306 h 4206019"/>
                <a:gd name="connsiteX3" fmla="*/ 631266 w 2508618"/>
                <a:gd name="connsiteY3" fmla="*/ 4206019 h 4206019"/>
                <a:gd name="connsiteX4" fmla="*/ 1011591 w 2508618"/>
                <a:gd name="connsiteY4" fmla="*/ 2919232 h 4206019"/>
                <a:gd name="connsiteX5" fmla="*/ 87 w 2508618"/>
                <a:gd name="connsiteY5" fmla="*/ 1948917 h 4206019"/>
                <a:gd name="connsiteX6" fmla="*/ 12225 w 2508618"/>
                <a:gd name="connsiteY6" fmla="*/ 0 h 420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08618" h="4206019">
                  <a:moveTo>
                    <a:pt x="12225" y="0"/>
                  </a:moveTo>
                  <a:lnTo>
                    <a:pt x="2504573" y="1570"/>
                  </a:lnTo>
                  <a:cubicBezTo>
                    <a:pt x="2505921" y="1401482"/>
                    <a:pt x="2507270" y="2801394"/>
                    <a:pt x="2508618" y="4201306"/>
                  </a:cubicBezTo>
                  <a:lnTo>
                    <a:pt x="631266" y="4206019"/>
                  </a:lnTo>
                  <a:lnTo>
                    <a:pt x="1011591" y="2919232"/>
                  </a:lnTo>
                  <a:lnTo>
                    <a:pt x="87" y="1948917"/>
                  </a:lnTo>
                  <a:cubicBezTo>
                    <a:pt x="-1262" y="1305562"/>
                    <a:pt x="13574" y="643355"/>
                    <a:pt x="12225" y="0"/>
                  </a:cubicBezTo>
                  <a:close/>
                </a:path>
              </a:pathLst>
            </a:cu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-30480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4196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790D943-F621-6C40-E041-7B0202370F5A}"/>
              </a:ext>
            </a:extLst>
          </p:cNvPr>
          <p:cNvSpPr/>
          <p:nvPr/>
        </p:nvSpPr>
        <p:spPr>
          <a:xfrm>
            <a:off x="0" y="0"/>
            <a:ext cx="12192000" cy="469338"/>
          </a:xfrm>
          <a:prstGeom prst="rect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FA48930-4C50-4DB7-F885-F9AAEBF2C9EA}"/>
              </a:ext>
            </a:extLst>
          </p:cNvPr>
          <p:cNvSpPr txBox="1"/>
          <p:nvPr/>
        </p:nvSpPr>
        <p:spPr>
          <a:xfrm>
            <a:off x="0" y="96169"/>
            <a:ext cx="1219200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100" b="1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Kategorien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A63141E-23BE-C748-DFF3-7C1B36988B06}"/>
              </a:ext>
            </a:extLst>
          </p:cNvPr>
          <p:cNvSpPr/>
          <p:nvPr/>
        </p:nvSpPr>
        <p:spPr>
          <a:xfrm>
            <a:off x="5574064" y="469336"/>
            <a:ext cx="2522017" cy="3689969"/>
          </a:xfrm>
          <a:prstGeom prst="rect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0093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790D943-F621-6C40-E041-7B0202370F5A}"/>
              </a:ext>
            </a:extLst>
          </p:cNvPr>
          <p:cNvSpPr/>
          <p:nvPr/>
        </p:nvSpPr>
        <p:spPr>
          <a:xfrm>
            <a:off x="0" y="0"/>
            <a:ext cx="12192000" cy="469338"/>
          </a:xfrm>
          <a:prstGeom prst="rect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FA48930-4C50-4DB7-F885-F9AAEBF2C9EA}"/>
              </a:ext>
            </a:extLst>
          </p:cNvPr>
          <p:cNvSpPr txBox="1"/>
          <p:nvPr/>
        </p:nvSpPr>
        <p:spPr>
          <a:xfrm>
            <a:off x="0" y="96169"/>
            <a:ext cx="1219200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100" b="1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Kategorien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5CDB48C-6E3F-6E09-2B0C-42BAD44281AC}"/>
              </a:ext>
            </a:extLst>
          </p:cNvPr>
          <p:cNvSpPr/>
          <p:nvPr/>
        </p:nvSpPr>
        <p:spPr>
          <a:xfrm>
            <a:off x="323005" y="733264"/>
            <a:ext cx="2747246" cy="3122591"/>
          </a:xfrm>
          <a:prstGeom prst="rect">
            <a:avLst/>
          </a:prstGeom>
          <a:solidFill>
            <a:srgbClr val="E6D5B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8" name="Grafik 37" descr="Menschen, die an einem reich gedeckten Tisch Salate essen">
            <a:extLst>
              <a:ext uri="{FF2B5EF4-FFF2-40B4-BE49-F238E27FC236}">
                <a16:creationId xmlns:a16="http://schemas.microsoft.com/office/drawing/2014/main" id="{386E9DD2-C207-2A69-EC68-3A56F49E9C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016" y="733260"/>
            <a:ext cx="2747246" cy="3122591"/>
          </a:xfrm>
          <a:prstGeom prst="rect">
            <a:avLst/>
          </a:prstGeo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A8B8EB5B-84AE-311D-20CE-39A992B261EB}"/>
              </a:ext>
            </a:extLst>
          </p:cNvPr>
          <p:cNvSpPr/>
          <p:nvPr/>
        </p:nvSpPr>
        <p:spPr>
          <a:xfrm>
            <a:off x="323005" y="3386514"/>
            <a:ext cx="2747246" cy="469338"/>
          </a:xfrm>
          <a:prstGeom prst="rect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TEST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D49F292B-11F3-EBD7-8591-FD1B1D8E230C}"/>
              </a:ext>
            </a:extLst>
          </p:cNvPr>
          <p:cNvSpPr/>
          <p:nvPr/>
        </p:nvSpPr>
        <p:spPr>
          <a:xfrm>
            <a:off x="3202421" y="733260"/>
            <a:ext cx="2747246" cy="3122591"/>
          </a:xfrm>
          <a:prstGeom prst="rect">
            <a:avLst/>
          </a:prstGeom>
          <a:solidFill>
            <a:srgbClr val="E6D5B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4" name="Grafik 43" descr="Menschen, die an einem reich gedeckten Tisch Salate essen">
            <a:extLst>
              <a:ext uri="{FF2B5EF4-FFF2-40B4-BE49-F238E27FC236}">
                <a16:creationId xmlns:a16="http://schemas.microsoft.com/office/drawing/2014/main" id="{40432DAA-6E04-1FE6-A656-D3598FD4B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432" y="733256"/>
            <a:ext cx="2747246" cy="3122591"/>
          </a:xfrm>
          <a:prstGeom prst="rect">
            <a:avLst/>
          </a:prstGeom>
        </p:spPr>
      </p:pic>
      <p:sp>
        <p:nvSpPr>
          <p:cNvPr id="45" name="Rechteck 44">
            <a:extLst>
              <a:ext uri="{FF2B5EF4-FFF2-40B4-BE49-F238E27FC236}">
                <a16:creationId xmlns:a16="http://schemas.microsoft.com/office/drawing/2014/main" id="{E2E0E373-4DD5-3751-4C6B-32FB671860F6}"/>
              </a:ext>
            </a:extLst>
          </p:cNvPr>
          <p:cNvSpPr/>
          <p:nvPr/>
        </p:nvSpPr>
        <p:spPr>
          <a:xfrm>
            <a:off x="3202421" y="3386510"/>
            <a:ext cx="2747246" cy="469338"/>
          </a:xfrm>
          <a:prstGeom prst="rect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TEST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ECF13F5-5AA1-110F-8E82-59F21D6038AA}"/>
              </a:ext>
            </a:extLst>
          </p:cNvPr>
          <p:cNvSpPr/>
          <p:nvPr/>
        </p:nvSpPr>
        <p:spPr>
          <a:xfrm>
            <a:off x="6081837" y="733256"/>
            <a:ext cx="2747246" cy="3122591"/>
          </a:xfrm>
          <a:prstGeom prst="rect">
            <a:avLst/>
          </a:prstGeom>
          <a:solidFill>
            <a:srgbClr val="E6D5B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7" name="Grafik 46" descr="Menschen, die an einem reich gedeckten Tisch Salate essen">
            <a:extLst>
              <a:ext uri="{FF2B5EF4-FFF2-40B4-BE49-F238E27FC236}">
                <a16:creationId xmlns:a16="http://schemas.microsoft.com/office/drawing/2014/main" id="{84DF8C2E-2477-9A52-A546-4AFA8A35A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848" y="733252"/>
            <a:ext cx="2747246" cy="3122591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C030D652-31A6-909E-4A72-1CED02DB4C75}"/>
              </a:ext>
            </a:extLst>
          </p:cNvPr>
          <p:cNvSpPr/>
          <p:nvPr/>
        </p:nvSpPr>
        <p:spPr>
          <a:xfrm>
            <a:off x="6081837" y="3386506"/>
            <a:ext cx="2747246" cy="469338"/>
          </a:xfrm>
          <a:prstGeom prst="rect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TEST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5B9EC0B5-A188-EC49-2F23-1B94F7B9DC17}"/>
              </a:ext>
            </a:extLst>
          </p:cNvPr>
          <p:cNvSpPr/>
          <p:nvPr/>
        </p:nvSpPr>
        <p:spPr>
          <a:xfrm>
            <a:off x="8961253" y="733252"/>
            <a:ext cx="2747246" cy="3122591"/>
          </a:xfrm>
          <a:prstGeom prst="rect">
            <a:avLst/>
          </a:prstGeom>
          <a:solidFill>
            <a:srgbClr val="E6D5B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0" name="Grafik 49" descr="Menschen, die an einem reich gedeckten Tisch Salate essen">
            <a:extLst>
              <a:ext uri="{FF2B5EF4-FFF2-40B4-BE49-F238E27FC236}">
                <a16:creationId xmlns:a16="http://schemas.microsoft.com/office/drawing/2014/main" id="{E1DEA463-98DA-23BE-13F4-908E8CE8E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264" y="733248"/>
            <a:ext cx="2747246" cy="3122591"/>
          </a:xfrm>
          <a:prstGeom prst="rect">
            <a:avLst/>
          </a:prstGeom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F5A854DA-D4E8-D414-DDE3-060831CDF264}"/>
              </a:ext>
            </a:extLst>
          </p:cNvPr>
          <p:cNvSpPr/>
          <p:nvPr/>
        </p:nvSpPr>
        <p:spPr>
          <a:xfrm>
            <a:off x="8961253" y="3386502"/>
            <a:ext cx="2747246" cy="469338"/>
          </a:xfrm>
          <a:prstGeom prst="rect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TEST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ECF9385C-50A6-B85A-D985-9BFFE987F007}"/>
              </a:ext>
            </a:extLst>
          </p:cNvPr>
          <p:cNvSpPr/>
          <p:nvPr/>
        </p:nvSpPr>
        <p:spPr>
          <a:xfrm>
            <a:off x="322016" y="3964683"/>
            <a:ext cx="2747246" cy="3122591"/>
          </a:xfrm>
          <a:prstGeom prst="rect">
            <a:avLst/>
          </a:prstGeom>
          <a:solidFill>
            <a:srgbClr val="E6D5B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3" name="Grafik 52" descr="Menschen, die an einem reich gedeckten Tisch Salate essen">
            <a:extLst>
              <a:ext uri="{FF2B5EF4-FFF2-40B4-BE49-F238E27FC236}">
                <a16:creationId xmlns:a16="http://schemas.microsoft.com/office/drawing/2014/main" id="{FFC2C50B-250F-C5AA-8CE9-49E87CAFD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27" y="3964679"/>
            <a:ext cx="2747246" cy="3122591"/>
          </a:xfrm>
          <a:prstGeom prst="rect">
            <a:avLst/>
          </a:prstGeom>
        </p:spPr>
      </p:pic>
      <p:sp>
        <p:nvSpPr>
          <p:cNvPr id="54" name="Rechteck 53">
            <a:extLst>
              <a:ext uri="{FF2B5EF4-FFF2-40B4-BE49-F238E27FC236}">
                <a16:creationId xmlns:a16="http://schemas.microsoft.com/office/drawing/2014/main" id="{68E0AE1E-4EDA-3188-0408-4441EFDB7974}"/>
              </a:ext>
            </a:extLst>
          </p:cNvPr>
          <p:cNvSpPr/>
          <p:nvPr/>
        </p:nvSpPr>
        <p:spPr>
          <a:xfrm>
            <a:off x="322016" y="6617933"/>
            <a:ext cx="2747246" cy="469338"/>
          </a:xfrm>
          <a:prstGeom prst="rect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TEST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D52E19C3-0656-F23F-9386-858BF1FCE976}"/>
              </a:ext>
            </a:extLst>
          </p:cNvPr>
          <p:cNvSpPr/>
          <p:nvPr/>
        </p:nvSpPr>
        <p:spPr>
          <a:xfrm>
            <a:off x="3201432" y="3964679"/>
            <a:ext cx="2747246" cy="3122591"/>
          </a:xfrm>
          <a:prstGeom prst="rect">
            <a:avLst/>
          </a:prstGeom>
          <a:solidFill>
            <a:srgbClr val="E6D5B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6" name="Grafik 55" descr="Menschen, die an einem reich gedeckten Tisch Salate essen">
            <a:extLst>
              <a:ext uri="{FF2B5EF4-FFF2-40B4-BE49-F238E27FC236}">
                <a16:creationId xmlns:a16="http://schemas.microsoft.com/office/drawing/2014/main" id="{6ED07565-87E8-DFED-8EB5-837D63515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43" y="3964675"/>
            <a:ext cx="2747246" cy="3122591"/>
          </a:xfrm>
          <a:prstGeom prst="rect">
            <a:avLst/>
          </a:prstGeom>
        </p:spPr>
      </p:pic>
      <p:sp>
        <p:nvSpPr>
          <p:cNvPr id="57" name="Rechteck 56">
            <a:extLst>
              <a:ext uri="{FF2B5EF4-FFF2-40B4-BE49-F238E27FC236}">
                <a16:creationId xmlns:a16="http://schemas.microsoft.com/office/drawing/2014/main" id="{79CC36B0-762B-A3F0-B825-86FFAC3F65E6}"/>
              </a:ext>
            </a:extLst>
          </p:cNvPr>
          <p:cNvSpPr/>
          <p:nvPr/>
        </p:nvSpPr>
        <p:spPr>
          <a:xfrm>
            <a:off x="3201432" y="6617929"/>
            <a:ext cx="2747246" cy="469338"/>
          </a:xfrm>
          <a:prstGeom prst="rect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TEST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C2D7910A-53AD-E393-F92F-556079E712B8}"/>
              </a:ext>
            </a:extLst>
          </p:cNvPr>
          <p:cNvSpPr/>
          <p:nvPr/>
        </p:nvSpPr>
        <p:spPr>
          <a:xfrm>
            <a:off x="6080848" y="3964675"/>
            <a:ext cx="2747246" cy="3122591"/>
          </a:xfrm>
          <a:prstGeom prst="rect">
            <a:avLst/>
          </a:prstGeom>
          <a:solidFill>
            <a:srgbClr val="E6D5B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9" name="Grafik 58" descr="Menschen, die an einem reich gedeckten Tisch Salate essen">
            <a:extLst>
              <a:ext uri="{FF2B5EF4-FFF2-40B4-BE49-F238E27FC236}">
                <a16:creationId xmlns:a16="http://schemas.microsoft.com/office/drawing/2014/main" id="{9955D6E2-7806-1CF5-576F-0BBB60AC5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859" y="3964671"/>
            <a:ext cx="2747246" cy="3122591"/>
          </a:xfrm>
          <a:prstGeom prst="rect">
            <a:avLst/>
          </a:prstGeom>
        </p:spPr>
      </p:pic>
      <p:sp>
        <p:nvSpPr>
          <p:cNvPr id="60" name="Rechteck 59">
            <a:extLst>
              <a:ext uri="{FF2B5EF4-FFF2-40B4-BE49-F238E27FC236}">
                <a16:creationId xmlns:a16="http://schemas.microsoft.com/office/drawing/2014/main" id="{9AFF2F6E-344C-4D74-ACA4-756A1145179E}"/>
              </a:ext>
            </a:extLst>
          </p:cNvPr>
          <p:cNvSpPr/>
          <p:nvPr/>
        </p:nvSpPr>
        <p:spPr>
          <a:xfrm>
            <a:off x="6080848" y="6617925"/>
            <a:ext cx="2747246" cy="469338"/>
          </a:xfrm>
          <a:prstGeom prst="rect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TEST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F0E72201-7E60-B216-7857-C46C6D5A93BF}"/>
              </a:ext>
            </a:extLst>
          </p:cNvPr>
          <p:cNvSpPr/>
          <p:nvPr/>
        </p:nvSpPr>
        <p:spPr>
          <a:xfrm>
            <a:off x="8960264" y="3964671"/>
            <a:ext cx="2747246" cy="3122591"/>
          </a:xfrm>
          <a:prstGeom prst="rect">
            <a:avLst/>
          </a:prstGeom>
          <a:solidFill>
            <a:srgbClr val="E6D5B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2" name="Grafik 61" descr="Menschen, die an einem reich gedeckten Tisch Salate essen">
            <a:extLst>
              <a:ext uri="{FF2B5EF4-FFF2-40B4-BE49-F238E27FC236}">
                <a16:creationId xmlns:a16="http://schemas.microsoft.com/office/drawing/2014/main" id="{D54CB9AD-3703-55E7-44FA-3E67C29CE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275" y="3964667"/>
            <a:ext cx="2747246" cy="3122591"/>
          </a:xfrm>
          <a:prstGeom prst="rect">
            <a:avLst/>
          </a:prstGeom>
        </p:spPr>
      </p:pic>
      <p:sp>
        <p:nvSpPr>
          <p:cNvPr id="63" name="Rechteck 62">
            <a:extLst>
              <a:ext uri="{FF2B5EF4-FFF2-40B4-BE49-F238E27FC236}">
                <a16:creationId xmlns:a16="http://schemas.microsoft.com/office/drawing/2014/main" id="{643D06BF-51AF-C7F2-0D11-3B7C60E51B15}"/>
              </a:ext>
            </a:extLst>
          </p:cNvPr>
          <p:cNvSpPr/>
          <p:nvPr/>
        </p:nvSpPr>
        <p:spPr>
          <a:xfrm>
            <a:off x="8960264" y="6617921"/>
            <a:ext cx="2747246" cy="469338"/>
          </a:xfrm>
          <a:prstGeom prst="rect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565676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790D943-F621-6C40-E041-7B0202370F5A}"/>
              </a:ext>
            </a:extLst>
          </p:cNvPr>
          <p:cNvSpPr/>
          <p:nvPr/>
        </p:nvSpPr>
        <p:spPr>
          <a:xfrm>
            <a:off x="0" y="0"/>
            <a:ext cx="12192000" cy="469338"/>
          </a:xfrm>
          <a:prstGeom prst="rect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FA48930-4C50-4DB7-F885-F9AAEBF2C9EA}"/>
              </a:ext>
            </a:extLst>
          </p:cNvPr>
          <p:cNvSpPr txBox="1"/>
          <p:nvPr/>
        </p:nvSpPr>
        <p:spPr>
          <a:xfrm>
            <a:off x="0" y="96169"/>
            <a:ext cx="1219200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100" b="1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Kategorien</a:t>
            </a:r>
          </a:p>
        </p:txBody>
      </p:sp>
      <p:pic>
        <p:nvPicPr>
          <p:cNvPr id="3" name="Grafik 2" descr="Menschen, die an einem reich gedeckten Tisch Salate essen">
            <a:extLst>
              <a:ext uri="{FF2B5EF4-FFF2-40B4-BE49-F238E27FC236}">
                <a16:creationId xmlns:a16="http://schemas.microsoft.com/office/drawing/2014/main" id="{9D3708A6-636F-770A-AFDB-CA63B821BB9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0649"/>
            <a:ext cx="5760000" cy="3240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BBA9EAB-39DC-C803-196F-8485B1BDC594}"/>
              </a:ext>
            </a:extLst>
          </p:cNvPr>
          <p:cNvSpPr txBox="1"/>
          <p:nvPr/>
        </p:nvSpPr>
        <p:spPr>
          <a:xfrm>
            <a:off x="165887" y="760649"/>
            <a:ext cx="347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hfjkdsahfjhfjkhfjkdshakdlsafdsafdsa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CF09884-DBCE-B4FB-6CE8-243104A93C98}"/>
              </a:ext>
            </a:extLst>
          </p:cNvPr>
          <p:cNvCxnSpPr/>
          <p:nvPr/>
        </p:nvCxnSpPr>
        <p:spPr>
          <a:xfrm>
            <a:off x="165887" y="1096471"/>
            <a:ext cx="56725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7863E31E-6E05-69D7-C27B-F7C9DE2CF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433013"/>
              </p:ext>
            </p:extLst>
          </p:nvPr>
        </p:nvGraphicFramePr>
        <p:xfrm>
          <a:off x="165886" y="1268128"/>
          <a:ext cx="5700840" cy="127681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25210">
                  <a:extLst>
                    <a:ext uri="{9D8B030D-6E8A-4147-A177-3AD203B41FA5}">
                      <a16:colId xmlns:a16="http://schemas.microsoft.com/office/drawing/2014/main" val="463450373"/>
                    </a:ext>
                  </a:extLst>
                </a:gridCol>
                <a:gridCol w="1425210">
                  <a:extLst>
                    <a:ext uri="{9D8B030D-6E8A-4147-A177-3AD203B41FA5}">
                      <a16:colId xmlns:a16="http://schemas.microsoft.com/office/drawing/2014/main" val="964406137"/>
                    </a:ext>
                  </a:extLst>
                </a:gridCol>
                <a:gridCol w="1425210">
                  <a:extLst>
                    <a:ext uri="{9D8B030D-6E8A-4147-A177-3AD203B41FA5}">
                      <a16:colId xmlns:a16="http://schemas.microsoft.com/office/drawing/2014/main" val="3926958077"/>
                    </a:ext>
                  </a:extLst>
                </a:gridCol>
                <a:gridCol w="1425210">
                  <a:extLst>
                    <a:ext uri="{9D8B030D-6E8A-4147-A177-3AD203B41FA5}">
                      <a16:colId xmlns:a16="http://schemas.microsoft.com/office/drawing/2014/main" val="3132774562"/>
                    </a:ext>
                  </a:extLst>
                </a:gridCol>
              </a:tblGrid>
              <a:tr h="42560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78807"/>
                  </a:ext>
                </a:extLst>
              </a:tr>
              <a:tr h="42560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04812"/>
                  </a:ext>
                </a:extLst>
              </a:tr>
              <a:tr h="42560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00341"/>
                  </a:ext>
                </a:extLst>
              </a:tr>
            </a:tbl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1EADF278-0906-18B7-0E9F-4DB62058468D}"/>
              </a:ext>
            </a:extLst>
          </p:cNvPr>
          <p:cNvSpPr/>
          <p:nvPr/>
        </p:nvSpPr>
        <p:spPr>
          <a:xfrm>
            <a:off x="165887" y="4268549"/>
            <a:ext cx="11690114" cy="2370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  <a:p>
            <a:pPr algn="ctr"/>
            <a:r>
              <a:rPr lang="de-DE" dirty="0"/>
              <a:t>2</a:t>
            </a:r>
          </a:p>
          <a:p>
            <a:pPr algn="ctr"/>
            <a:r>
              <a:rPr lang="de-DE" dirty="0"/>
              <a:t>3</a:t>
            </a:r>
          </a:p>
          <a:p>
            <a:pPr algn="ctr"/>
            <a:r>
              <a:rPr lang="de-DE" dirty="0"/>
              <a:t>4</a:t>
            </a:r>
          </a:p>
          <a:p>
            <a:pPr algn="ctr"/>
            <a:r>
              <a:rPr lang="de-DE" dirty="0"/>
              <a:t>5</a:t>
            </a:r>
          </a:p>
        </p:txBody>
      </p:sp>
      <p:graphicFrame>
        <p:nvGraphicFramePr>
          <p:cNvPr id="11" name="Tabelle 9">
            <a:extLst>
              <a:ext uri="{FF2B5EF4-FFF2-40B4-BE49-F238E27FC236}">
                <a16:creationId xmlns:a16="http://schemas.microsoft.com/office/drawing/2014/main" id="{8D423136-B859-A56C-38C7-EAE0ED5724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373878"/>
              </p:ext>
            </p:extLst>
          </p:nvPr>
        </p:nvGraphicFramePr>
        <p:xfrm>
          <a:off x="165886" y="2683093"/>
          <a:ext cx="5700840" cy="127681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25210">
                  <a:extLst>
                    <a:ext uri="{9D8B030D-6E8A-4147-A177-3AD203B41FA5}">
                      <a16:colId xmlns:a16="http://schemas.microsoft.com/office/drawing/2014/main" val="463450373"/>
                    </a:ext>
                  </a:extLst>
                </a:gridCol>
                <a:gridCol w="1425210">
                  <a:extLst>
                    <a:ext uri="{9D8B030D-6E8A-4147-A177-3AD203B41FA5}">
                      <a16:colId xmlns:a16="http://schemas.microsoft.com/office/drawing/2014/main" val="964406137"/>
                    </a:ext>
                  </a:extLst>
                </a:gridCol>
                <a:gridCol w="1425210">
                  <a:extLst>
                    <a:ext uri="{9D8B030D-6E8A-4147-A177-3AD203B41FA5}">
                      <a16:colId xmlns:a16="http://schemas.microsoft.com/office/drawing/2014/main" val="3926958077"/>
                    </a:ext>
                  </a:extLst>
                </a:gridCol>
                <a:gridCol w="1425210">
                  <a:extLst>
                    <a:ext uri="{9D8B030D-6E8A-4147-A177-3AD203B41FA5}">
                      <a16:colId xmlns:a16="http://schemas.microsoft.com/office/drawing/2014/main" val="3132774562"/>
                    </a:ext>
                  </a:extLst>
                </a:gridCol>
              </a:tblGrid>
              <a:tr h="42560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78807"/>
                  </a:ext>
                </a:extLst>
              </a:tr>
              <a:tr h="42560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04812"/>
                  </a:ext>
                </a:extLst>
              </a:tr>
              <a:tr h="42560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00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4472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</Words>
  <Application>Microsoft Office PowerPoint</Application>
  <PresentationFormat>Breitbild</PresentationFormat>
  <Paragraphs>116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Poppins ExtraLight</vt:lpstr>
      <vt:lpstr>Poppins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Uwe Wieben</dc:creator>
  <cp:lastModifiedBy>Uwe Wieben</cp:lastModifiedBy>
  <cp:revision>4</cp:revision>
  <dcterms:created xsi:type="dcterms:W3CDTF">2023-02-05T13:36:06Z</dcterms:created>
  <dcterms:modified xsi:type="dcterms:W3CDTF">2023-02-09T11:44:33Z</dcterms:modified>
</cp:coreProperties>
</file>